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31"/>
  </p:notesMasterIdLst>
  <p:sldIdLst>
    <p:sldId id="541" r:id="rId5"/>
    <p:sldId id="893" r:id="rId6"/>
    <p:sldId id="923" r:id="rId7"/>
    <p:sldId id="675" r:id="rId8"/>
    <p:sldId id="676" r:id="rId9"/>
    <p:sldId id="678" r:id="rId10"/>
    <p:sldId id="679" r:id="rId11"/>
    <p:sldId id="683" r:id="rId12"/>
    <p:sldId id="684" r:id="rId13"/>
    <p:sldId id="813" r:id="rId14"/>
    <p:sldId id="689" r:id="rId15"/>
    <p:sldId id="690" r:id="rId16"/>
    <p:sldId id="883" r:id="rId17"/>
    <p:sldId id="884" r:id="rId18"/>
    <p:sldId id="925" r:id="rId19"/>
    <p:sldId id="926" r:id="rId20"/>
    <p:sldId id="896" r:id="rId21"/>
    <p:sldId id="897" r:id="rId22"/>
    <p:sldId id="921" r:id="rId23"/>
    <p:sldId id="922" r:id="rId24"/>
    <p:sldId id="898" r:id="rId25"/>
    <p:sldId id="900" r:id="rId26"/>
    <p:sldId id="901" r:id="rId27"/>
    <p:sldId id="928" r:id="rId28"/>
    <p:sldId id="927" r:id="rId29"/>
    <p:sldId id="903" r:id="rId30"/>
    <p:sldId id="904" r:id="rId31"/>
    <p:sldId id="905" r:id="rId32"/>
    <p:sldId id="906" r:id="rId33"/>
    <p:sldId id="907" r:id="rId34"/>
    <p:sldId id="543" r:id="rId35"/>
    <p:sldId id="693" r:id="rId36"/>
    <p:sldId id="694" r:id="rId37"/>
    <p:sldId id="695" r:id="rId38"/>
    <p:sldId id="696" r:id="rId39"/>
    <p:sldId id="698" r:id="rId40"/>
    <p:sldId id="700" r:id="rId41"/>
    <p:sldId id="544" r:id="rId42"/>
    <p:sldId id="703" r:id="rId43"/>
    <p:sldId id="704" r:id="rId44"/>
    <p:sldId id="705" r:id="rId45"/>
    <p:sldId id="706" r:id="rId46"/>
    <p:sldId id="815" r:id="rId47"/>
    <p:sldId id="711" r:id="rId48"/>
    <p:sldId id="712" r:id="rId49"/>
    <p:sldId id="929" r:id="rId50"/>
    <p:sldId id="713" r:id="rId51"/>
    <p:sldId id="545" r:id="rId52"/>
    <p:sldId id="719" r:id="rId53"/>
    <p:sldId id="720" r:id="rId54"/>
    <p:sldId id="722" r:id="rId55"/>
    <p:sldId id="724" r:id="rId56"/>
    <p:sldId id="909" r:id="rId57"/>
    <p:sldId id="725" r:id="rId58"/>
    <p:sldId id="726" r:id="rId59"/>
    <p:sldId id="729" r:id="rId60"/>
    <p:sldId id="730" r:id="rId61"/>
    <p:sldId id="931" r:id="rId62"/>
    <p:sldId id="731" r:id="rId63"/>
    <p:sldId id="885" r:id="rId64"/>
    <p:sldId id="932" r:id="rId65"/>
    <p:sldId id="734" r:id="rId66"/>
    <p:sldId id="735" r:id="rId67"/>
    <p:sldId id="890" r:id="rId68"/>
    <p:sldId id="737" r:id="rId69"/>
    <p:sldId id="891" r:id="rId70"/>
    <p:sldId id="743" r:id="rId71"/>
    <p:sldId id="744" r:id="rId72"/>
    <p:sldId id="546" r:id="rId73"/>
    <p:sldId id="745" r:id="rId74"/>
    <p:sldId id="820" r:id="rId75"/>
    <p:sldId id="746" r:id="rId76"/>
    <p:sldId id="888" r:id="rId77"/>
    <p:sldId id="889" r:id="rId78"/>
    <p:sldId id="748" r:id="rId79"/>
    <p:sldId id="753" r:id="rId80"/>
    <p:sldId id="755" r:id="rId81"/>
    <p:sldId id="759" r:id="rId82"/>
    <p:sldId id="910" r:id="rId83"/>
    <p:sldId id="760" r:id="rId84"/>
    <p:sldId id="933" r:id="rId85"/>
    <p:sldId id="934" r:id="rId86"/>
    <p:sldId id="821" r:id="rId87"/>
    <p:sldId id="935" r:id="rId88"/>
    <p:sldId id="765" r:id="rId89"/>
    <p:sldId id="766" r:id="rId90"/>
    <p:sldId id="936" r:id="rId91"/>
    <p:sldId id="911" r:id="rId92"/>
    <p:sldId id="912" r:id="rId93"/>
    <p:sldId id="769" r:id="rId94"/>
    <p:sldId id="826" r:id="rId95"/>
    <p:sldId id="770" r:id="rId96"/>
    <p:sldId id="772" r:id="rId97"/>
    <p:sldId id="913" r:id="rId98"/>
    <p:sldId id="776" r:id="rId99"/>
    <p:sldId id="777" r:id="rId100"/>
    <p:sldId id="547" r:id="rId101"/>
    <p:sldId id="780" r:id="rId102"/>
    <p:sldId id="827" r:id="rId103"/>
    <p:sldId id="781" r:id="rId104"/>
    <p:sldId id="782" r:id="rId105"/>
    <p:sldId id="937" r:id="rId106"/>
    <p:sldId id="784" r:id="rId107"/>
    <p:sldId id="787" r:id="rId108"/>
    <p:sldId id="831" r:id="rId109"/>
    <p:sldId id="834" r:id="rId110"/>
    <p:sldId id="833" r:id="rId111"/>
    <p:sldId id="789" r:id="rId112"/>
    <p:sldId id="790" r:id="rId113"/>
    <p:sldId id="791" r:id="rId114"/>
    <p:sldId id="836" r:id="rId115"/>
    <p:sldId id="835" r:id="rId116"/>
    <p:sldId id="793" r:id="rId117"/>
    <p:sldId id="914" r:id="rId118"/>
    <p:sldId id="491" r:id="rId119"/>
    <p:sldId id="916" r:id="rId120"/>
    <p:sldId id="794" r:id="rId121"/>
    <p:sldId id="938" r:id="rId122"/>
    <p:sldId id="939" r:id="rId123"/>
    <p:sldId id="940" r:id="rId124"/>
    <p:sldId id="941" r:id="rId125"/>
    <p:sldId id="796" r:id="rId126"/>
    <p:sldId id="798" r:id="rId127"/>
    <p:sldId id="841" r:id="rId128"/>
    <p:sldId id="500" r:id="rId129"/>
    <p:sldId id="501"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41"/>
            <p14:sldId id="893"/>
            <p14:sldId id="923"/>
            <p14:sldId id="675"/>
            <p14:sldId id="676"/>
            <p14:sldId id="678"/>
            <p14:sldId id="679"/>
            <p14:sldId id="683"/>
            <p14:sldId id="684"/>
            <p14:sldId id="813"/>
            <p14:sldId id="689"/>
            <p14:sldId id="690"/>
            <p14:sldId id="883"/>
            <p14:sldId id="884"/>
            <p14:sldId id="925"/>
            <p14:sldId id="926"/>
            <p14:sldId id="896"/>
            <p14:sldId id="897"/>
            <p14:sldId id="921"/>
            <p14:sldId id="922"/>
            <p14:sldId id="898"/>
            <p14:sldId id="900"/>
            <p14:sldId id="901"/>
            <p14:sldId id="928"/>
            <p14:sldId id="927"/>
            <p14:sldId id="903"/>
            <p14:sldId id="904"/>
            <p14:sldId id="905"/>
            <p14:sldId id="906"/>
            <p14:sldId id="907"/>
            <p14:sldId id="543"/>
            <p14:sldId id="693"/>
            <p14:sldId id="694"/>
            <p14:sldId id="695"/>
            <p14:sldId id="696"/>
            <p14:sldId id="698"/>
            <p14:sldId id="700"/>
            <p14:sldId id="544"/>
            <p14:sldId id="703"/>
            <p14:sldId id="704"/>
            <p14:sldId id="705"/>
            <p14:sldId id="706"/>
            <p14:sldId id="815"/>
            <p14:sldId id="711"/>
            <p14:sldId id="712"/>
            <p14:sldId id="929"/>
            <p14:sldId id="713"/>
            <p14:sldId id="545"/>
            <p14:sldId id="719"/>
            <p14:sldId id="720"/>
            <p14:sldId id="722"/>
            <p14:sldId id="724"/>
            <p14:sldId id="909"/>
            <p14:sldId id="725"/>
            <p14:sldId id="726"/>
            <p14:sldId id="729"/>
            <p14:sldId id="730"/>
            <p14:sldId id="931"/>
            <p14:sldId id="731"/>
            <p14:sldId id="885"/>
            <p14:sldId id="932"/>
            <p14:sldId id="734"/>
            <p14:sldId id="735"/>
            <p14:sldId id="890"/>
            <p14:sldId id="737"/>
            <p14:sldId id="891"/>
            <p14:sldId id="743"/>
            <p14:sldId id="744"/>
            <p14:sldId id="546"/>
            <p14:sldId id="745"/>
            <p14:sldId id="820"/>
            <p14:sldId id="746"/>
            <p14:sldId id="888"/>
            <p14:sldId id="889"/>
            <p14:sldId id="748"/>
            <p14:sldId id="753"/>
            <p14:sldId id="755"/>
            <p14:sldId id="759"/>
            <p14:sldId id="910"/>
            <p14:sldId id="760"/>
            <p14:sldId id="933"/>
            <p14:sldId id="934"/>
            <p14:sldId id="821"/>
            <p14:sldId id="935"/>
            <p14:sldId id="765"/>
            <p14:sldId id="766"/>
            <p14:sldId id="936"/>
            <p14:sldId id="911"/>
            <p14:sldId id="912"/>
            <p14:sldId id="769"/>
            <p14:sldId id="826"/>
            <p14:sldId id="770"/>
            <p14:sldId id="772"/>
            <p14:sldId id="913"/>
            <p14:sldId id="776"/>
            <p14:sldId id="777"/>
            <p14:sldId id="547"/>
            <p14:sldId id="780"/>
            <p14:sldId id="827"/>
            <p14:sldId id="781"/>
            <p14:sldId id="782"/>
            <p14:sldId id="937"/>
            <p14:sldId id="784"/>
            <p14:sldId id="787"/>
            <p14:sldId id="831"/>
            <p14:sldId id="834"/>
            <p14:sldId id="833"/>
            <p14:sldId id="789"/>
            <p14:sldId id="790"/>
            <p14:sldId id="791"/>
            <p14:sldId id="836"/>
            <p14:sldId id="835"/>
            <p14:sldId id="793"/>
            <p14:sldId id="914"/>
            <p14:sldId id="491"/>
            <p14:sldId id="916"/>
            <p14:sldId id="794"/>
            <p14:sldId id="938"/>
            <p14:sldId id="939"/>
            <p14:sldId id="940"/>
            <p14:sldId id="941"/>
            <p14:sldId id="796"/>
            <p14:sldId id="798"/>
            <p14:sldId id="841"/>
            <p14:sldId id="500"/>
            <p14:sldId id="5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DACDC4A-F454-9E6D-7024-F6A08CD602D2}" name="Aly Perjes" initials="AP" userId="S::aly.p@trainingresourcesgroup.com.au::f4f534d6-ea9e-46d0-b681-fadb95618022" providerId="AD"/>
  <p188:author id="{23E144A4-855C-3474-32BB-B6A4EBD60564}" name="Aby Capistrano" initials="AC" userId="S::aby@compliantlearningresources.com.au::2804ba48-b4c7-4376-910b-fcc41421b59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Dansen Dela Merced" initials="DDM" lastIdx="72" clrIdx="0">
    <p:extLst>
      <p:ext uri="{19B8F6BF-5375-455C-9EA6-DF929625EA0E}">
        <p15:presenceInfo xmlns:p15="http://schemas.microsoft.com/office/powerpoint/2012/main" userId="65eb62470e308bca" providerId="Windows Live"/>
      </p:ext>
    </p:extLst>
  </p:cmAuthor>
  <p:cmAuthor id="2" name="169" initials="1" lastIdx="39" clrIdx="1">
    <p:extLst>
      <p:ext uri="{19B8F6BF-5375-455C-9EA6-DF929625EA0E}">
        <p15:presenceInfo xmlns:p15="http://schemas.microsoft.com/office/powerpoint/2012/main" userId="16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8DCF"/>
    <a:srgbClr val="3CBE99"/>
    <a:srgbClr val="42BDCA"/>
    <a:srgbClr val="44AFCC"/>
    <a:srgbClr val="D6A300"/>
    <a:srgbClr val="1C96D3"/>
    <a:srgbClr val="FF595E"/>
    <a:srgbClr val="FFFFFF"/>
    <a:srgbClr val="DDD5EB"/>
    <a:srgbClr val="C8E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microsoft.com/office/2018/10/relationships/authors" Targe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notesMaster" Target="notesMasters/notesMaster1.xml"/><Relationship Id="rId136"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commentAuthors" Target="commentAuthor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y Capistrano" userId="2804ba48-b4c7-4376-910b-fcc41421b592" providerId="ADAL" clId="{4EF72843-F109-45F2-860A-4DB92A38AC8B}"/>
    <pc:docChg chg="custSel modSld">
      <pc:chgData name="Aby Capistrano" userId="2804ba48-b4c7-4376-910b-fcc41421b592" providerId="ADAL" clId="{4EF72843-F109-45F2-860A-4DB92A38AC8B}" dt="2022-02-02T06:24:26.959" v="146" actId="14100"/>
      <pc:docMkLst>
        <pc:docMk/>
      </pc:docMkLst>
      <pc:sldChg chg="delSp modSp mod">
        <pc:chgData name="Aby Capistrano" userId="2804ba48-b4c7-4376-910b-fcc41421b592" providerId="ADAL" clId="{4EF72843-F109-45F2-860A-4DB92A38AC8B}" dt="2022-02-02T06:14:05.448" v="3" actId="20577"/>
        <pc:sldMkLst>
          <pc:docMk/>
          <pc:sldMk cId="2609132506" sldId="688"/>
        </pc:sldMkLst>
        <pc:spChg chg="del">
          <ac:chgData name="Aby Capistrano" userId="2804ba48-b4c7-4376-910b-fcc41421b592" providerId="ADAL" clId="{4EF72843-F109-45F2-860A-4DB92A38AC8B}" dt="2022-02-02T06:13:48.838" v="0" actId="478"/>
          <ac:spMkLst>
            <pc:docMk/>
            <pc:sldMk cId="2609132506" sldId="688"/>
            <ac:spMk id="2" creationId="{70AB3EF6-BB7D-4D73-9C21-731770A78952}"/>
          </ac:spMkLst>
        </pc:spChg>
        <pc:spChg chg="mod">
          <ac:chgData name="Aby Capistrano" userId="2804ba48-b4c7-4376-910b-fcc41421b592" providerId="ADAL" clId="{4EF72843-F109-45F2-860A-4DB92A38AC8B}" dt="2022-02-02T06:14:05.448" v="3" actId="20577"/>
          <ac:spMkLst>
            <pc:docMk/>
            <pc:sldMk cId="2609132506" sldId="688"/>
            <ac:spMk id="3" creationId="{042D9E7B-D1BB-4A59-8D12-11E6C2FA55AC}"/>
          </ac:spMkLst>
        </pc:spChg>
      </pc:sldChg>
      <pc:sldChg chg="modSp mod">
        <pc:chgData name="Aby Capistrano" userId="2804ba48-b4c7-4376-910b-fcc41421b592" providerId="ADAL" clId="{4EF72843-F109-45F2-860A-4DB92A38AC8B}" dt="2022-02-02T06:15:10.218" v="7" actId="20577"/>
        <pc:sldMkLst>
          <pc:docMk/>
          <pc:sldMk cId="2809759888" sldId="695"/>
        </pc:sldMkLst>
        <pc:spChg chg="mod">
          <ac:chgData name="Aby Capistrano" userId="2804ba48-b4c7-4376-910b-fcc41421b592" providerId="ADAL" clId="{4EF72843-F109-45F2-860A-4DB92A38AC8B}" dt="2022-02-02T06:15:10.218" v="7" actId="20577"/>
          <ac:spMkLst>
            <pc:docMk/>
            <pc:sldMk cId="2809759888" sldId="695"/>
            <ac:spMk id="3" creationId="{042D9E7B-D1BB-4A59-8D12-11E6C2FA55AC}"/>
          </ac:spMkLst>
        </pc:spChg>
      </pc:sldChg>
      <pc:sldChg chg="modSp mod">
        <pc:chgData name="Aby Capistrano" userId="2804ba48-b4c7-4376-910b-fcc41421b592" providerId="ADAL" clId="{4EF72843-F109-45F2-860A-4DB92A38AC8B}" dt="2022-02-02T06:16:00.673" v="9" actId="20577"/>
        <pc:sldMkLst>
          <pc:docMk/>
          <pc:sldMk cId="3039111733" sldId="711"/>
        </pc:sldMkLst>
        <pc:spChg chg="mod">
          <ac:chgData name="Aby Capistrano" userId="2804ba48-b4c7-4376-910b-fcc41421b592" providerId="ADAL" clId="{4EF72843-F109-45F2-860A-4DB92A38AC8B}" dt="2022-02-02T06:16:00.673" v="9" actId="20577"/>
          <ac:spMkLst>
            <pc:docMk/>
            <pc:sldMk cId="3039111733" sldId="711"/>
            <ac:spMk id="3" creationId="{042D9E7B-D1BB-4A59-8D12-11E6C2FA55AC}"/>
          </ac:spMkLst>
        </pc:spChg>
      </pc:sldChg>
      <pc:sldChg chg="modSp mod">
        <pc:chgData name="Aby Capistrano" userId="2804ba48-b4c7-4376-910b-fcc41421b592" providerId="ADAL" clId="{4EF72843-F109-45F2-860A-4DB92A38AC8B}" dt="2022-02-02T06:16:25.215" v="10" actId="20577"/>
        <pc:sldMkLst>
          <pc:docMk/>
          <pc:sldMk cId="2379417120" sldId="713"/>
        </pc:sldMkLst>
        <pc:spChg chg="mod">
          <ac:chgData name="Aby Capistrano" userId="2804ba48-b4c7-4376-910b-fcc41421b592" providerId="ADAL" clId="{4EF72843-F109-45F2-860A-4DB92A38AC8B}" dt="2022-02-02T06:16:25.215" v="10" actId="20577"/>
          <ac:spMkLst>
            <pc:docMk/>
            <pc:sldMk cId="2379417120" sldId="713"/>
            <ac:spMk id="3" creationId="{042D9E7B-D1BB-4A59-8D12-11E6C2FA55AC}"/>
          </ac:spMkLst>
        </pc:spChg>
      </pc:sldChg>
      <pc:sldChg chg="modSp mod">
        <pc:chgData name="Aby Capistrano" userId="2804ba48-b4c7-4376-910b-fcc41421b592" providerId="ADAL" clId="{4EF72843-F109-45F2-860A-4DB92A38AC8B}" dt="2022-02-02T06:16:53.928" v="12" actId="20577"/>
        <pc:sldMkLst>
          <pc:docMk/>
          <pc:sldMk cId="2793842479" sldId="722"/>
        </pc:sldMkLst>
        <pc:spChg chg="mod">
          <ac:chgData name="Aby Capistrano" userId="2804ba48-b4c7-4376-910b-fcc41421b592" providerId="ADAL" clId="{4EF72843-F109-45F2-860A-4DB92A38AC8B}" dt="2022-02-02T06:16:53.928" v="12" actId="20577"/>
          <ac:spMkLst>
            <pc:docMk/>
            <pc:sldMk cId="2793842479" sldId="722"/>
            <ac:spMk id="3" creationId="{042D9E7B-D1BB-4A59-8D12-11E6C2FA55AC}"/>
          </ac:spMkLst>
        </pc:spChg>
      </pc:sldChg>
      <pc:sldChg chg="modSp mod">
        <pc:chgData name="Aby Capistrano" userId="2804ba48-b4c7-4376-910b-fcc41421b592" providerId="ADAL" clId="{4EF72843-F109-45F2-860A-4DB92A38AC8B}" dt="2022-02-02T06:17:15.215" v="18" actId="20577"/>
        <pc:sldMkLst>
          <pc:docMk/>
          <pc:sldMk cId="1568964734" sldId="724"/>
        </pc:sldMkLst>
        <pc:spChg chg="mod">
          <ac:chgData name="Aby Capistrano" userId="2804ba48-b4c7-4376-910b-fcc41421b592" providerId="ADAL" clId="{4EF72843-F109-45F2-860A-4DB92A38AC8B}" dt="2022-02-02T06:17:15.215" v="18" actId="20577"/>
          <ac:spMkLst>
            <pc:docMk/>
            <pc:sldMk cId="1568964734" sldId="724"/>
            <ac:spMk id="3" creationId="{042D9E7B-D1BB-4A59-8D12-11E6C2FA55AC}"/>
          </ac:spMkLst>
        </pc:spChg>
      </pc:sldChg>
      <pc:sldChg chg="modSp mod">
        <pc:chgData name="Aby Capistrano" userId="2804ba48-b4c7-4376-910b-fcc41421b592" providerId="ADAL" clId="{4EF72843-F109-45F2-860A-4DB92A38AC8B}" dt="2022-02-02T06:17:31.471" v="19" actId="20577"/>
        <pc:sldMkLst>
          <pc:docMk/>
          <pc:sldMk cId="1291876058" sldId="729"/>
        </pc:sldMkLst>
        <pc:spChg chg="mod">
          <ac:chgData name="Aby Capistrano" userId="2804ba48-b4c7-4376-910b-fcc41421b592" providerId="ADAL" clId="{4EF72843-F109-45F2-860A-4DB92A38AC8B}" dt="2022-02-02T06:17:31.471" v="19" actId="20577"/>
          <ac:spMkLst>
            <pc:docMk/>
            <pc:sldMk cId="1291876058" sldId="729"/>
            <ac:spMk id="3" creationId="{042D9E7B-D1BB-4A59-8D12-11E6C2FA55AC}"/>
          </ac:spMkLst>
        </pc:spChg>
      </pc:sldChg>
      <pc:sldChg chg="modSp mod">
        <pc:chgData name="Aby Capistrano" userId="2804ba48-b4c7-4376-910b-fcc41421b592" providerId="ADAL" clId="{4EF72843-F109-45F2-860A-4DB92A38AC8B}" dt="2022-02-02T06:17:56.966" v="23" actId="20577"/>
        <pc:sldMkLst>
          <pc:docMk/>
          <pc:sldMk cId="1199546836" sldId="730"/>
        </pc:sldMkLst>
        <pc:spChg chg="mod">
          <ac:chgData name="Aby Capistrano" userId="2804ba48-b4c7-4376-910b-fcc41421b592" providerId="ADAL" clId="{4EF72843-F109-45F2-860A-4DB92A38AC8B}" dt="2022-02-02T06:17:56.966" v="23" actId="20577"/>
          <ac:spMkLst>
            <pc:docMk/>
            <pc:sldMk cId="1199546836" sldId="730"/>
            <ac:spMk id="3" creationId="{042D9E7B-D1BB-4A59-8D12-11E6C2FA55AC}"/>
          </ac:spMkLst>
        </pc:spChg>
        <pc:picChg chg="mod">
          <ac:chgData name="Aby Capistrano" userId="2804ba48-b4c7-4376-910b-fcc41421b592" providerId="ADAL" clId="{4EF72843-F109-45F2-860A-4DB92A38AC8B}" dt="2022-02-02T06:17:49.769" v="21" actId="14100"/>
          <ac:picMkLst>
            <pc:docMk/>
            <pc:sldMk cId="1199546836" sldId="730"/>
            <ac:picMk id="6" creationId="{A9D8D958-65A9-40F8-AF2B-47E310BC6089}"/>
          </ac:picMkLst>
        </pc:picChg>
      </pc:sldChg>
      <pc:sldChg chg="modSp mod">
        <pc:chgData name="Aby Capistrano" userId="2804ba48-b4c7-4376-910b-fcc41421b592" providerId="ADAL" clId="{4EF72843-F109-45F2-860A-4DB92A38AC8B}" dt="2022-02-02T06:18:15.750" v="25" actId="20577"/>
        <pc:sldMkLst>
          <pc:docMk/>
          <pc:sldMk cId="1479208162" sldId="731"/>
        </pc:sldMkLst>
        <pc:spChg chg="mod">
          <ac:chgData name="Aby Capistrano" userId="2804ba48-b4c7-4376-910b-fcc41421b592" providerId="ADAL" clId="{4EF72843-F109-45F2-860A-4DB92A38AC8B}" dt="2022-02-02T06:18:15.750" v="25" actId="20577"/>
          <ac:spMkLst>
            <pc:docMk/>
            <pc:sldMk cId="1479208162" sldId="731"/>
            <ac:spMk id="3" creationId="{042D9E7B-D1BB-4A59-8D12-11E6C2FA55AC}"/>
          </ac:spMkLst>
        </pc:spChg>
      </pc:sldChg>
      <pc:sldChg chg="modSp mod">
        <pc:chgData name="Aby Capistrano" userId="2804ba48-b4c7-4376-910b-fcc41421b592" providerId="ADAL" clId="{4EF72843-F109-45F2-860A-4DB92A38AC8B}" dt="2022-02-02T06:18:58.806" v="38" actId="20577"/>
        <pc:sldMkLst>
          <pc:docMk/>
          <pc:sldMk cId="2292826680" sldId="737"/>
        </pc:sldMkLst>
        <pc:spChg chg="mod">
          <ac:chgData name="Aby Capistrano" userId="2804ba48-b4c7-4376-910b-fcc41421b592" providerId="ADAL" clId="{4EF72843-F109-45F2-860A-4DB92A38AC8B}" dt="2022-02-02T06:18:58.806" v="38" actId="20577"/>
          <ac:spMkLst>
            <pc:docMk/>
            <pc:sldMk cId="2292826680" sldId="737"/>
            <ac:spMk id="3" creationId="{042D9E7B-D1BB-4A59-8D12-11E6C2FA55AC}"/>
          </ac:spMkLst>
        </pc:spChg>
      </pc:sldChg>
      <pc:sldChg chg="delSp modSp mod">
        <pc:chgData name="Aby Capistrano" userId="2804ba48-b4c7-4376-910b-fcc41421b592" providerId="ADAL" clId="{4EF72843-F109-45F2-860A-4DB92A38AC8B}" dt="2022-02-02T06:19:41.682" v="41" actId="113"/>
        <pc:sldMkLst>
          <pc:docMk/>
          <pc:sldMk cId="3868696580" sldId="755"/>
        </pc:sldMkLst>
        <pc:spChg chg="del">
          <ac:chgData name="Aby Capistrano" userId="2804ba48-b4c7-4376-910b-fcc41421b592" providerId="ADAL" clId="{4EF72843-F109-45F2-860A-4DB92A38AC8B}" dt="2022-02-02T06:19:36.730" v="40" actId="478"/>
          <ac:spMkLst>
            <pc:docMk/>
            <pc:sldMk cId="3868696580" sldId="755"/>
            <ac:spMk id="2" creationId="{70AB3EF6-BB7D-4D73-9C21-731770A78952}"/>
          </ac:spMkLst>
        </pc:spChg>
        <pc:spChg chg="mod">
          <ac:chgData name="Aby Capistrano" userId="2804ba48-b4c7-4376-910b-fcc41421b592" providerId="ADAL" clId="{4EF72843-F109-45F2-860A-4DB92A38AC8B}" dt="2022-02-02T06:19:41.682" v="41" actId="113"/>
          <ac:spMkLst>
            <pc:docMk/>
            <pc:sldMk cId="3868696580" sldId="755"/>
            <ac:spMk id="3" creationId="{042D9E7B-D1BB-4A59-8D12-11E6C2FA55AC}"/>
          </ac:spMkLst>
        </pc:spChg>
      </pc:sldChg>
      <pc:sldChg chg="modSp mod">
        <pc:chgData name="Aby Capistrano" userId="2804ba48-b4c7-4376-910b-fcc41421b592" providerId="ADAL" clId="{4EF72843-F109-45F2-860A-4DB92A38AC8B}" dt="2022-02-02T06:20:16.737" v="49" actId="20577"/>
        <pc:sldMkLst>
          <pc:docMk/>
          <pc:sldMk cId="2370898757" sldId="763"/>
        </pc:sldMkLst>
        <pc:spChg chg="mod">
          <ac:chgData name="Aby Capistrano" userId="2804ba48-b4c7-4376-910b-fcc41421b592" providerId="ADAL" clId="{4EF72843-F109-45F2-860A-4DB92A38AC8B}" dt="2022-02-02T06:20:16.737" v="49" actId="20577"/>
          <ac:spMkLst>
            <pc:docMk/>
            <pc:sldMk cId="2370898757" sldId="763"/>
            <ac:spMk id="3" creationId="{042D9E7B-D1BB-4A59-8D12-11E6C2FA55AC}"/>
          </ac:spMkLst>
        </pc:spChg>
      </pc:sldChg>
      <pc:sldChg chg="modSp mod">
        <pc:chgData name="Aby Capistrano" userId="2804ba48-b4c7-4376-910b-fcc41421b592" providerId="ADAL" clId="{4EF72843-F109-45F2-860A-4DB92A38AC8B}" dt="2022-02-02T06:20:57.537" v="57" actId="20577"/>
        <pc:sldMkLst>
          <pc:docMk/>
          <pc:sldMk cId="568238649" sldId="769"/>
        </pc:sldMkLst>
        <pc:spChg chg="mod">
          <ac:chgData name="Aby Capistrano" userId="2804ba48-b4c7-4376-910b-fcc41421b592" providerId="ADAL" clId="{4EF72843-F109-45F2-860A-4DB92A38AC8B}" dt="2022-02-02T06:20:57.537" v="57" actId="20577"/>
          <ac:spMkLst>
            <pc:docMk/>
            <pc:sldMk cId="568238649" sldId="769"/>
            <ac:spMk id="3" creationId="{042D9E7B-D1BB-4A59-8D12-11E6C2FA55AC}"/>
          </ac:spMkLst>
        </pc:spChg>
      </pc:sldChg>
      <pc:sldChg chg="modSp mod">
        <pc:chgData name="Aby Capistrano" userId="2804ba48-b4c7-4376-910b-fcc41421b592" providerId="ADAL" clId="{4EF72843-F109-45F2-860A-4DB92A38AC8B}" dt="2022-02-02T06:21:29.630" v="70" actId="20577"/>
        <pc:sldMkLst>
          <pc:docMk/>
          <pc:sldMk cId="456449674" sldId="772"/>
        </pc:sldMkLst>
        <pc:spChg chg="mod">
          <ac:chgData name="Aby Capistrano" userId="2804ba48-b4c7-4376-910b-fcc41421b592" providerId="ADAL" clId="{4EF72843-F109-45F2-860A-4DB92A38AC8B}" dt="2022-02-02T06:21:29.630" v="70" actId="20577"/>
          <ac:spMkLst>
            <pc:docMk/>
            <pc:sldMk cId="456449674" sldId="772"/>
            <ac:spMk id="3" creationId="{042D9E7B-D1BB-4A59-8D12-11E6C2FA55AC}"/>
          </ac:spMkLst>
        </pc:spChg>
      </pc:sldChg>
      <pc:sldChg chg="modSp mod">
        <pc:chgData name="Aby Capistrano" userId="2804ba48-b4c7-4376-910b-fcc41421b592" providerId="ADAL" clId="{4EF72843-F109-45F2-860A-4DB92A38AC8B}" dt="2022-02-02T06:22:08.375" v="73" actId="20577"/>
        <pc:sldMkLst>
          <pc:docMk/>
          <pc:sldMk cId="2725714739" sldId="782"/>
        </pc:sldMkLst>
        <pc:spChg chg="mod">
          <ac:chgData name="Aby Capistrano" userId="2804ba48-b4c7-4376-910b-fcc41421b592" providerId="ADAL" clId="{4EF72843-F109-45F2-860A-4DB92A38AC8B}" dt="2022-02-02T06:22:08.375" v="73" actId="20577"/>
          <ac:spMkLst>
            <pc:docMk/>
            <pc:sldMk cId="2725714739" sldId="782"/>
            <ac:spMk id="3" creationId="{042D9E7B-D1BB-4A59-8D12-11E6C2FA55AC}"/>
          </ac:spMkLst>
        </pc:spChg>
      </pc:sldChg>
      <pc:sldChg chg="modSp mod">
        <pc:chgData name="Aby Capistrano" userId="2804ba48-b4c7-4376-910b-fcc41421b592" providerId="ADAL" clId="{4EF72843-F109-45F2-860A-4DB92A38AC8B}" dt="2022-02-02T06:15:58.856" v="8" actId="20577"/>
        <pc:sldMkLst>
          <pc:docMk/>
          <pc:sldMk cId="2379333331" sldId="815"/>
        </pc:sldMkLst>
        <pc:spChg chg="mod">
          <ac:chgData name="Aby Capistrano" userId="2804ba48-b4c7-4376-910b-fcc41421b592" providerId="ADAL" clId="{4EF72843-F109-45F2-860A-4DB92A38AC8B}" dt="2022-02-02T06:15:58.856" v="8" actId="20577"/>
          <ac:spMkLst>
            <pc:docMk/>
            <pc:sldMk cId="2379333331" sldId="815"/>
            <ac:spMk id="3" creationId="{042D9E7B-D1BB-4A59-8D12-11E6C2FA55AC}"/>
          </ac:spMkLst>
        </pc:spChg>
      </pc:sldChg>
      <pc:sldChg chg="modSp mod">
        <pc:chgData name="Aby Capistrano" userId="2804ba48-b4c7-4376-910b-fcc41421b592" providerId="ADAL" clId="{4EF72843-F109-45F2-860A-4DB92A38AC8B}" dt="2022-02-02T06:20:41.861" v="52" actId="20577"/>
        <pc:sldMkLst>
          <pc:docMk/>
          <pc:sldMk cId="3453495359" sldId="825"/>
        </pc:sldMkLst>
        <pc:spChg chg="mod">
          <ac:chgData name="Aby Capistrano" userId="2804ba48-b4c7-4376-910b-fcc41421b592" providerId="ADAL" clId="{4EF72843-F109-45F2-860A-4DB92A38AC8B}" dt="2022-02-02T06:20:41.861" v="52" actId="20577"/>
          <ac:spMkLst>
            <pc:docMk/>
            <pc:sldMk cId="3453495359" sldId="825"/>
            <ac:spMk id="3" creationId="{042D9E7B-D1BB-4A59-8D12-11E6C2FA55AC}"/>
          </ac:spMkLst>
        </pc:spChg>
      </pc:sldChg>
      <pc:sldChg chg="modSp mod">
        <pc:chgData name="Aby Capistrano" userId="2804ba48-b4c7-4376-910b-fcc41421b592" providerId="ADAL" clId="{4EF72843-F109-45F2-860A-4DB92A38AC8B}" dt="2022-02-02T06:21:56.551" v="72" actId="20577"/>
        <pc:sldMkLst>
          <pc:docMk/>
          <pc:sldMk cId="3918906207" sldId="827"/>
        </pc:sldMkLst>
        <pc:spChg chg="mod">
          <ac:chgData name="Aby Capistrano" userId="2804ba48-b4c7-4376-910b-fcc41421b592" providerId="ADAL" clId="{4EF72843-F109-45F2-860A-4DB92A38AC8B}" dt="2022-02-02T06:21:56.551" v="72" actId="20577"/>
          <ac:spMkLst>
            <pc:docMk/>
            <pc:sldMk cId="3918906207" sldId="827"/>
            <ac:spMk id="3" creationId="{042D9E7B-D1BB-4A59-8D12-11E6C2FA55AC}"/>
          </ac:spMkLst>
        </pc:spChg>
      </pc:sldChg>
      <pc:sldChg chg="modSp mod">
        <pc:chgData name="Aby Capistrano" userId="2804ba48-b4c7-4376-910b-fcc41421b592" providerId="ADAL" clId="{4EF72843-F109-45F2-860A-4DB92A38AC8B}" dt="2022-02-02T06:24:26.959" v="146" actId="14100"/>
        <pc:sldMkLst>
          <pc:docMk/>
          <pc:sldMk cId="906928224" sldId="879"/>
        </pc:sldMkLst>
        <pc:spChg chg="mod">
          <ac:chgData name="Aby Capistrano" userId="2804ba48-b4c7-4376-910b-fcc41421b592" providerId="ADAL" clId="{4EF72843-F109-45F2-860A-4DB92A38AC8B}" dt="2022-02-02T06:24:26.959" v="146" actId="14100"/>
          <ac:spMkLst>
            <pc:docMk/>
            <pc:sldMk cId="906928224" sldId="879"/>
            <ac:spMk id="3" creationId="{042D9E7B-D1BB-4A59-8D12-11E6C2FA55AC}"/>
          </ac:spMkLst>
        </pc:spChg>
      </pc:sldChg>
      <pc:sldChg chg="modSp mod">
        <pc:chgData name="Aby Capistrano" userId="2804ba48-b4c7-4376-910b-fcc41421b592" providerId="ADAL" clId="{4EF72843-F109-45F2-860A-4DB92A38AC8B}" dt="2022-02-02T06:19:06.004" v="39" actId="113"/>
        <pc:sldMkLst>
          <pc:docMk/>
          <pc:sldMk cId="510840863" sldId="891"/>
        </pc:sldMkLst>
        <pc:spChg chg="mod">
          <ac:chgData name="Aby Capistrano" userId="2804ba48-b4c7-4376-910b-fcc41421b592" providerId="ADAL" clId="{4EF72843-F109-45F2-860A-4DB92A38AC8B}" dt="2022-02-02T06:19:06.004" v="39" actId="113"/>
          <ac:spMkLst>
            <pc:docMk/>
            <pc:sldMk cId="510840863" sldId="891"/>
            <ac:spMk id="3" creationId="{042D9E7B-D1BB-4A59-8D12-11E6C2FA55AC}"/>
          </ac:spMkLst>
        </pc:spChg>
      </pc:sldChg>
    </pc:docChg>
  </pc:docChgLst>
  <pc:docChgLst>
    <pc:chgData name="Ayan Daluz" userId="befa8149-c6af-46c9-b27d-15d84abc302f" providerId="ADAL" clId="{7F3CCC11-C9FD-49DD-9F7D-2278A4031134}"/>
    <pc:docChg chg="modSld">
      <pc:chgData name="Ayan Daluz" userId="befa8149-c6af-46c9-b27d-15d84abc302f" providerId="ADAL" clId="{7F3CCC11-C9FD-49DD-9F7D-2278A4031134}" dt="2023-04-13T06:18:37.779" v="12"/>
      <pc:docMkLst>
        <pc:docMk/>
      </pc:docMkLst>
      <pc:sldChg chg="modSp mod">
        <pc:chgData name="Ayan Daluz" userId="befa8149-c6af-46c9-b27d-15d84abc302f" providerId="ADAL" clId="{7F3CCC11-C9FD-49DD-9F7D-2278A4031134}" dt="2023-04-13T06:18:37.779" v="12"/>
        <pc:sldMkLst>
          <pc:docMk/>
          <pc:sldMk cId="1370276924" sldId="543"/>
        </pc:sldMkLst>
        <pc:spChg chg="mod">
          <ac:chgData name="Ayan Daluz" userId="befa8149-c6af-46c9-b27d-15d84abc302f" providerId="ADAL" clId="{7F3CCC11-C9FD-49DD-9F7D-2278A4031134}" dt="2023-04-13T06:18:37.779" v="12"/>
          <ac:spMkLst>
            <pc:docMk/>
            <pc:sldMk cId="1370276924" sldId="543"/>
            <ac:spMk id="2" creationId="{0631258E-42A2-4A96-A264-9BF3D41554F8}"/>
          </ac:spMkLst>
        </pc:spChg>
      </pc:sldChg>
    </pc:docChg>
  </pc:docChgLst>
  <pc:docChgLst>
    <pc:chgData name="Arbie Sta. Maria" userId="f3148812-4228-411f-bf9f-5a2561256554" providerId="ADAL" clId="{76B9A12E-36AB-4A36-8FCF-4ED00B293052}"/>
    <pc:docChg chg="undo custSel addSld delSld modSld sldOrd modSection">
      <pc:chgData name="Arbie Sta. Maria" userId="f3148812-4228-411f-bf9f-5a2561256554" providerId="ADAL" clId="{76B9A12E-36AB-4A36-8FCF-4ED00B293052}" dt="2023-01-04T04:46:16.833" v="785"/>
      <pc:docMkLst>
        <pc:docMk/>
      </pc:docMkLst>
      <pc:sldChg chg="delSp modSp add mod">
        <pc:chgData name="Arbie Sta. Maria" userId="f3148812-4228-411f-bf9f-5a2561256554" providerId="ADAL" clId="{76B9A12E-36AB-4A36-8FCF-4ED00B293052}" dt="2023-01-04T04:38:55.403" v="716" actId="14826"/>
        <pc:sldMkLst>
          <pc:docMk/>
          <pc:sldMk cId="1708739556" sldId="491"/>
        </pc:sldMkLst>
        <pc:spChg chg="del">
          <ac:chgData name="Arbie Sta. Maria" userId="f3148812-4228-411f-bf9f-5a2561256554" providerId="ADAL" clId="{76B9A12E-36AB-4A36-8FCF-4ED00B293052}" dt="2023-01-04T04:38:08.726" v="708" actId="478"/>
          <ac:spMkLst>
            <pc:docMk/>
            <pc:sldMk cId="1708739556" sldId="491"/>
            <ac:spMk id="2" creationId="{70AB3EF6-BB7D-4D73-9C21-731770A78952}"/>
          </ac:spMkLst>
        </pc:spChg>
        <pc:spChg chg="mod">
          <ac:chgData name="Arbie Sta. Maria" userId="f3148812-4228-411f-bf9f-5a2561256554" providerId="ADAL" clId="{76B9A12E-36AB-4A36-8FCF-4ED00B293052}" dt="2023-01-04T04:38:03.712" v="707"/>
          <ac:spMkLst>
            <pc:docMk/>
            <pc:sldMk cId="1708739556" sldId="491"/>
            <ac:spMk id="3" creationId="{042D9E7B-D1BB-4A59-8D12-11E6C2FA55AC}"/>
          </ac:spMkLst>
        </pc:spChg>
        <pc:spChg chg="mod">
          <ac:chgData name="Arbie Sta. Maria" userId="f3148812-4228-411f-bf9f-5a2561256554" providerId="ADAL" clId="{76B9A12E-36AB-4A36-8FCF-4ED00B293052}" dt="2023-01-04T04:37:58.537" v="706"/>
          <ac:spMkLst>
            <pc:docMk/>
            <pc:sldMk cId="1708739556" sldId="491"/>
            <ac:spMk id="5" creationId="{CD165E52-92B3-40D4-949D-279EB90F3F9E}"/>
          </ac:spMkLst>
        </pc:spChg>
        <pc:spChg chg="del">
          <ac:chgData name="Arbie Sta. Maria" userId="f3148812-4228-411f-bf9f-5a2561256554" providerId="ADAL" clId="{76B9A12E-36AB-4A36-8FCF-4ED00B293052}" dt="2023-01-04T04:38:12.002" v="710" actId="478"/>
          <ac:spMkLst>
            <pc:docMk/>
            <pc:sldMk cId="1708739556" sldId="491"/>
            <ac:spMk id="9" creationId="{D7B06EEE-10AE-4D74-B77F-60DC8BE313A1}"/>
          </ac:spMkLst>
        </pc:spChg>
        <pc:spChg chg="del">
          <ac:chgData name="Arbie Sta. Maria" userId="f3148812-4228-411f-bf9f-5a2561256554" providerId="ADAL" clId="{76B9A12E-36AB-4A36-8FCF-4ED00B293052}" dt="2023-01-04T04:38:10.452" v="709" actId="478"/>
          <ac:spMkLst>
            <pc:docMk/>
            <pc:sldMk cId="1708739556" sldId="491"/>
            <ac:spMk id="10" creationId="{063C4D46-0836-485C-8C84-6A859EF3920E}"/>
          </ac:spMkLst>
        </pc:spChg>
        <pc:picChg chg="del">
          <ac:chgData name="Arbie Sta. Maria" userId="f3148812-4228-411f-bf9f-5a2561256554" providerId="ADAL" clId="{76B9A12E-36AB-4A36-8FCF-4ED00B293052}" dt="2023-01-04T04:38:13.822" v="711" actId="478"/>
          <ac:picMkLst>
            <pc:docMk/>
            <pc:sldMk cId="1708739556" sldId="491"/>
            <ac:picMk id="6" creationId="{BAF12E67-CD70-4C03-866C-4F75B103516C}"/>
          </ac:picMkLst>
        </pc:picChg>
        <pc:picChg chg="mod">
          <ac:chgData name="Arbie Sta. Maria" userId="f3148812-4228-411f-bf9f-5a2561256554" providerId="ADAL" clId="{76B9A12E-36AB-4A36-8FCF-4ED00B293052}" dt="2023-01-04T04:38:55.403" v="716" actId="14826"/>
          <ac:picMkLst>
            <pc:docMk/>
            <pc:sldMk cId="1708739556" sldId="491"/>
            <ac:picMk id="7" creationId="{5EFF0B8F-D7A9-44F8-A986-6EA9CE0EB1C6}"/>
          </ac:picMkLst>
        </pc:picChg>
      </pc:sldChg>
      <pc:sldChg chg="modSp mod">
        <pc:chgData name="Arbie Sta. Maria" userId="f3148812-4228-411f-bf9f-5a2561256554" providerId="ADAL" clId="{76B9A12E-36AB-4A36-8FCF-4ED00B293052}" dt="2023-01-04T04:44:53.801" v="772" actId="20577"/>
        <pc:sldMkLst>
          <pc:docMk/>
          <pc:sldMk cId="2336102792" sldId="500"/>
        </pc:sldMkLst>
        <pc:spChg chg="mod">
          <ac:chgData name="Arbie Sta. Maria" userId="f3148812-4228-411f-bf9f-5a2561256554" providerId="ADAL" clId="{76B9A12E-36AB-4A36-8FCF-4ED00B293052}" dt="2023-01-04T04:44:53.801" v="772" actId="20577"/>
          <ac:spMkLst>
            <pc:docMk/>
            <pc:sldMk cId="2336102792" sldId="500"/>
            <ac:spMk id="2" creationId="{70AB3EF6-BB7D-4D73-9C21-731770A78952}"/>
          </ac:spMkLst>
        </pc:spChg>
      </pc:sldChg>
      <pc:sldChg chg="modSp mod">
        <pc:chgData name="Arbie Sta. Maria" userId="f3148812-4228-411f-bf9f-5a2561256554" providerId="ADAL" clId="{76B9A12E-36AB-4A36-8FCF-4ED00B293052}" dt="2023-01-04T03:25:41.496" v="157" actId="1076"/>
        <pc:sldMkLst>
          <pc:docMk/>
          <pc:sldMk cId="1370276924" sldId="543"/>
        </pc:sldMkLst>
        <pc:spChg chg="mod">
          <ac:chgData name="Arbie Sta. Maria" userId="f3148812-4228-411f-bf9f-5a2561256554" providerId="ADAL" clId="{76B9A12E-36AB-4A36-8FCF-4ED00B293052}" dt="2023-01-04T03:25:01.559" v="150" actId="465"/>
          <ac:spMkLst>
            <pc:docMk/>
            <pc:sldMk cId="1370276924" sldId="543"/>
            <ac:spMk id="2" creationId="{0631258E-42A2-4A96-A264-9BF3D41554F8}"/>
          </ac:spMkLst>
        </pc:spChg>
        <pc:picChg chg="mod">
          <ac:chgData name="Arbie Sta. Maria" userId="f3148812-4228-411f-bf9f-5a2561256554" providerId="ADAL" clId="{76B9A12E-36AB-4A36-8FCF-4ED00B293052}" dt="2023-01-04T03:25:41.496" v="157" actId="1076"/>
          <ac:picMkLst>
            <pc:docMk/>
            <pc:sldMk cId="1370276924" sldId="543"/>
            <ac:picMk id="5" creationId="{621BB12B-0222-4B1F-B9A5-7432D56803D0}"/>
          </ac:picMkLst>
        </pc:picChg>
      </pc:sldChg>
      <pc:sldChg chg="modSp mod">
        <pc:chgData name="Arbie Sta. Maria" userId="f3148812-4228-411f-bf9f-5a2561256554" providerId="ADAL" clId="{76B9A12E-36AB-4A36-8FCF-4ED00B293052}" dt="2023-01-04T03:31:20.701" v="218" actId="14100"/>
        <pc:sldMkLst>
          <pc:docMk/>
          <pc:sldMk cId="846178106" sldId="544"/>
        </pc:sldMkLst>
        <pc:spChg chg="mod">
          <ac:chgData name="Arbie Sta. Maria" userId="f3148812-4228-411f-bf9f-5a2561256554" providerId="ADAL" clId="{76B9A12E-36AB-4A36-8FCF-4ED00B293052}" dt="2023-01-04T03:30:43.317" v="214" actId="255"/>
          <ac:spMkLst>
            <pc:docMk/>
            <pc:sldMk cId="846178106" sldId="544"/>
            <ac:spMk id="2" creationId="{0631258E-42A2-4A96-A264-9BF3D41554F8}"/>
          </ac:spMkLst>
        </pc:spChg>
        <pc:picChg chg="mod">
          <ac:chgData name="Arbie Sta. Maria" userId="f3148812-4228-411f-bf9f-5a2561256554" providerId="ADAL" clId="{76B9A12E-36AB-4A36-8FCF-4ED00B293052}" dt="2023-01-04T03:31:20.701" v="218" actId="14100"/>
          <ac:picMkLst>
            <pc:docMk/>
            <pc:sldMk cId="846178106" sldId="544"/>
            <ac:picMk id="5" creationId="{621BB12B-0222-4B1F-B9A5-7432D56803D0}"/>
          </ac:picMkLst>
        </pc:picChg>
      </pc:sldChg>
      <pc:sldChg chg="modSp mod">
        <pc:chgData name="Arbie Sta. Maria" userId="f3148812-4228-411f-bf9f-5a2561256554" providerId="ADAL" clId="{76B9A12E-36AB-4A36-8FCF-4ED00B293052}" dt="2023-01-04T03:43:33.702" v="277" actId="14826"/>
        <pc:sldMkLst>
          <pc:docMk/>
          <pc:sldMk cId="3761684708" sldId="545"/>
        </pc:sldMkLst>
        <pc:spChg chg="mod">
          <ac:chgData name="Arbie Sta. Maria" userId="f3148812-4228-411f-bf9f-5a2561256554" providerId="ADAL" clId="{76B9A12E-36AB-4A36-8FCF-4ED00B293052}" dt="2023-01-04T03:43:08.149" v="276" actId="465"/>
          <ac:spMkLst>
            <pc:docMk/>
            <pc:sldMk cId="3761684708" sldId="545"/>
            <ac:spMk id="2" creationId="{0631258E-42A2-4A96-A264-9BF3D41554F8}"/>
          </ac:spMkLst>
        </pc:spChg>
        <pc:picChg chg="mod">
          <ac:chgData name="Arbie Sta. Maria" userId="f3148812-4228-411f-bf9f-5a2561256554" providerId="ADAL" clId="{76B9A12E-36AB-4A36-8FCF-4ED00B293052}" dt="2023-01-04T03:43:33.702" v="277" actId="14826"/>
          <ac:picMkLst>
            <pc:docMk/>
            <pc:sldMk cId="3761684708" sldId="545"/>
            <ac:picMk id="5" creationId="{621BB12B-0222-4B1F-B9A5-7432D56803D0}"/>
          </ac:picMkLst>
        </pc:picChg>
      </pc:sldChg>
      <pc:sldChg chg="modSp mod">
        <pc:chgData name="Arbie Sta. Maria" userId="f3148812-4228-411f-bf9f-5a2561256554" providerId="ADAL" clId="{76B9A12E-36AB-4A36-8FCF-4ED00B293052}" dt="2023-01-04T04:09:24.189" v="457" actId="14826"/>
        <pc:sldMkLst>
          <pc:docMk/>
          <pc:sldMk cId="4201546678" sldId="546"/>
        </pc:sldMkLst>
        <pc:spChg chg="mod">
          <ac:chgData name="Arbie Sta. Maria" userId="f3148812-4228-411f-bf9f-5a2561256554" providerId="ADAL" clId="{76B9A12E-36AB-4A36-8FCF-4ED00B293052}" dt="2023-01-04T04:09:08.340" v="455" actId="465"/>
          <ac:spMkLst>
            <pc:docMk/>
            <pc:sldMk cId="4201546678" sldId="546"/>
            <ac:spMk id="2" creationId="{0631258E-42A2-4A96-A264-9BF3D41554F8}"/>
          </ac:spMkLst>
        </pc:spChg>
        <pc:picChg chg="mod">
          <ac:chgData name="Arbie Sta. Maria" userId="f3148812-4228-411f-bf9f-5a2561256554" providerId="ADAL" clId="{76B9A12E-36AB-4A36-8FCF-4ED00B293052}" dt="2023-01-04T04:09:24.189" v="457" actId="14826"/>
          <ac:picMkLst>
            <pc:docMk/>
            <pc:sldMk cId="4201546678" sldId="546"/>
            <ac:picMk id="5" creationId="{621BB12B-0222-4B1F-B9A5-7432D56803D0}"/>
          </ac:picMkLst>
        </pc:picChg>
      </pc:sldChg>
      <pc:sldChg chg="modSp mod">
        <pc:chgData name="Arbie Sta. Maria" userId="f3148812-4228-411f-bf9f-5a2561256554" providerId="ADAL" clId="{76B9A12E-36AB-4A36-8FCF-4ED00B293052}" dt="2023-01-04T04:27:10.633" v="606" actId="14100"/>
        <pc:sldMkLst>
          <pc:docMk/>
          <pc:sldMk cId="833808896" sldId="547"/>
        </pc:sldMkLst>
        <pc:spChg chg="mod">
          <ac:chgData name="Arbie Sta. Maria" userId="f3148812-4228-411f-bf9f-5a2561256554" providerId="ADAL" clId="{76B9A12E-36AB-4A36-8FCF-4ED00B293052}" dt="2023-01-04T04:27:01.260" v="603" actId="465"/>
          <ac:spMkLst>
            <pc:docMk/>
            <pc:sldMk cId="833808896" sldId="547"/>
            <ac:spMk id="2" creationId="{0631258E-42A2-4A96-A264-9BF3D41554F8}"/>
          </ac:spMkLst>
        </pc:spChg>
        <pc:picChg chg="mod">
          <ac:chgData name="Arbie Sta. Maria" userId="f3148812-4228-411f-bf9f-5a2561256554" providerId="ADAL" clId="{76B9A12E-36AB-4A36-8FCF-4ED00B293052}" dt="2023-01-04T04:27:10.633" v="606" actId="14100"/>
          <ac:picMkLst>
            <pc:docMk/>
            <pc:sldMk cId="833808896" sldId="547"/>
            <ac:picMk id="5" creationId="{621BB12B-0222-4B1F-B9A5-7432D56803D0}"/>
          </ac:picMkLst>
        </pc:picChg>
      </pc:sldChg>
      <pc:sldChg chg="delSp modSp mod">
        <pc:chgData name="Arbie Sta. Maria" userId="f3148812-4228-411f-bf9f-5a2561256554" providerId="ADAL" clId="{76B9A12E-36AB-4A36-8FCF-4ED00B293052}" dt="2023-01-04T03:08:46.152" v="11"/>
        <pc:sldMkLst>
          <pc:docMk/>
          <pc:sldMk cId="1397253184" sldId="675"/>
        </pc:sldMkLst>
        <pc:spChg chg="del">
          <ac:chgData name="Arbie Sta. Maria" userId="f3148812-4228-411f-bf9f-5a2561256554" providerId="ADAL" clId="{76B9A12E-36AB-4A36-8FCF-4ED00B293052}" dt="2023-01-04T03:07:22.436" v="5" actId="478"/>
          <ac:spMkLst>
            <pc:docMk/>
            <pc:sldMk cId="1397253184" sldId="675"/>
            <ac:spMk id="2" creationId="{70AB3EF6-BB7D-4D73-9C21-731770A78952}"/>
          </ac:spMkLst>
        </pc:spChg>
        <pc:graphicFrameChg chg="mod">
          <ac:chgData name="Arbie Sta. Maria" userId="f3148812-4228-411f-bf9f-5a2561256554" providerId="ADAL" clId="{76B9A12E-36AB-4A36-8FCF-4ED00B293052}" dt="2023-01-04T03:08:46.152" v="11"/>
          <ac:graphicFrameMkLst>
            <pc:docMk/>
            <pc:sldMk cId="1397253184" sldId="675"/>
            <ac:graphicFrameMk id="6" creationId="{37C924CE-0ED9-41C9-B1AF-AB8B28393D18}"/>
          </ac:graphicFrameMkLst>
        </pc:graphicFrameChg>
      </pc:sldChg>
      <pc:sldChg chg="delSp modSp mod">
        <pc:chgData name="Arbie Sta. Maria" userId="f3148812-4228-411f-bf9f-5a2561256554" providerId="ADAL" clId="{76B9A12E-36AB-4A36-8FCF-4ED00B293052}" dt="2023-01-04T03:09:49.496" v="15" actId="14100"/>
        <pc:sldMkLst>
          <pc:docMk/>
          <pc:sldMk cId="561784916" sldId="676"/>
        </pc:sldMkLst>
        <pc:spChg chg="del">
          <ac:chgData name="Arbie Sta. Maria" userId="f3148812-4228-411f-bf9f-5a2561256554" providerId="ADAL" clId="{76B9A12E-36AB-4A36-8FCF-4ED00B293052}" dt="2023-01-04T03:08:53.250" v="12" actId="478"/>
          <ac:spMkLst>
            <pc:docMk/>
            <pc:sldMk cId="561784916" sldId="676"/>
            <ac:spMk id="2" creationId="{70AB3EF6-BB7D-4D73-9C21-731770A78952}"/>
          </ac:spMkLst>
        </pc:spChg>
        <pc:picChg chg="mod">
          <ac:chgData name="Arbie Sta. Maria" userId="f3148812-4228-411f-bf9f-5a2561256554" providerId="ADAL" clId="{76B9A12E-36AB-4A36-8FCF-4ED00B293052}" dt="2023-01-04T03:09:49.496" v="15" actId="14100"/>
          <ac:picMkLst>
            <pc:docMk/>
            <pc:sldMk cId="561784916" sldId="676"/>
            <ac:picMk id="6" creationId="{6A13227C-AB18-4E0F-8168-F0F6DC1868EB}"/>
          </ac:picMkLst>
        </pc:picChg>
      </pc:sldChg>
      <pc:sldChg chg="delSp modSp mod">
        <pc:chgData name="Arbie Sta. Maria" userId="f3148812-4228-411f-bf9f-5a2561256554" providerId="ADAL" clId="{76B9A12E-36AB-4A36-8FCF-4ED00B293052}" dt="2023-01-04T03:11:24.296" v="19" actId="18131"/>
        <pc:sldMkLst>
          <pc:docMk/>
          <pc:sldMk cId="2168160203" sldId="678"/>
        </pc:sldMkLst>
        <pc:spChg chg="del">
          <ac:chgData name="Arbie Sta. Maria" userId="f3148812-4228-411f-bf9f-5a2561256554" providerId="ADAL" clId="{76B9A12E-36AB-4A36-8FCF-4ED00B293052}" dt="2023-01-04T03:09:54.813" v="16" actId="478"/>
          <ac:spMkLst>
            <pc:docMk/>
            <pc:sldMk cId="2168160203" sldId="678"/>
            <ac:spMk id="2" creationId="{70AB3EF6-BB7D-4D73-9C21-731770A78952}"/>
          </ac:spMkLst>
        </pc:spChg>
        <pc:spChg chg="mod">
          <ac:chgData name="Arbie Sta. Maria" userId="f3148812-4228-411f-bf9f-5a2561256554" providerId="ADAL" clId="{76B9A12E-36AB-4A36-8FCF-4ED00B293052}" dt="2023-01-04T03:10:04.907" v="17" actId="14100"/>
          <ac:spMkLst>
            <pc:docMk/>
            <pc:sldMk cId="2168160203" sldId="678"/>
            <ac:spMk id="3" creationId="{042D9E7B-D1BB-4A59-8D12-11E6C2FA55AC}"/>
          </ac:spMkLst>
        </pc:spChg>
        <pc:picChg chg="mod modCrop">
          <ac:chgData name="Arbie Sta. Maria" userId="f3148812-4228-411f-bf9f-5a2561256554" providerId="ADAL" clId="{76B9A12E-36AB-4A36-8FCF-4ED00B293052}" dt="2023-01-04T03:11:24.296" v="19" actId="18131"/>
          <ac:picMkLst>
            <pc:docMk/>
            <pc:sldMk cId="2168160203" sldId="678"/>
            <ac:picMk id="6" creationId="{A83AFF1B-6B4A-457F-9042-268C13B3971E}"/>
          </ac:picMkLst>
        </pc:picChg>
      </pc:sldChg>
      <pc:sldChg chg="delSp mod">
        <pc:chgData name="Arbie Sta. Maria" userId="f3148812-4228-411f-bf9f-5a2561256554" providerId="ADAL" clId="{76B9A12E-36AB-4A36-8FCF-4ED00B293052}" dt="2023-01-04T03:11:31.896" v="20" actId="478"/>
        <pc:sldMkLst>
          <pc:docMk/>
          <pc:sldMk cId="3822065680" sldId="679"/>
        </pc:sldMkLst>
        <pc:spChg chg="del">
          <ac:chgData name="Arbie Sta. Maria" userId="f3148812-4228-411f-bf9f-5a2561256554" providerId="ADAL" clId="{76B9A12E-36AB-4A36-8FCF-4ED00B293052}" dt="2023-01-04T03:11:31.896" v="20" actId="478"/>
          <ac:spMkLst>
            <pc:docMk/>
            <pc:sldMk cId="3822065680" sldId="679"/>
            <ac:spMk id="2" creationId="{70AB3EF6-BB7D-4D73-9C21-731770A78952}"/>
          </ac:spMkLst>
        </pc:spChg>
      </pc:sldChg>
      <pc:sldChg chg="delSp modSp mod">
        <pc:chgData name="Arbie Sta. Maria" userId="f3148812-4228-411f-bf9f-5a2561256554" providerId="ADAL" clId="{76B9A12E-36AB-4A36-8FCF-4ED00B293052}" dt="2023-01-04T03:11:43.830" v="23" actId="14100"/>
        <pc:sldMkLst>
          <pc:docMk/>
          <pc:sldMk cId="4201346616" sldId="683"/>
        </pc:sldMkLst>
        <pc:spChg chg="del">
          <ac:chgData name="Arbie Sta. Maria" userId="f3148812-4228-411f-bf9f-5a2561256554" providerId="ADAL" clId="{76B9A12E-36AB-4A36-8FCF-4ED00B293052}" dt="2023-01-04T03:11:38.485" v="22" actId="478"/>
          <ac:spMkLst>
            <pc:docMk/>
            <pc:sldMk cId="4201346616" sldId="683"/>
            <ac:spMk id="2" creationId="{70AB3EF6-BB7D-4D73-9C21-731770A78952}"/>
          </ac:spMkLst>
        </pc:spChg>
        <pc:spChg chg="mod">
          <ac:chgData name="Arbie Sta. Maria" userId="f3148812-4228-411f-bf9f-5a2561256554" providerId="ADAL" clId="{76B9A12E-36AB-4A36-8FCF-4ED00B293052}" dt="2023-01-04T03:11:43.830" v="23" actId="14100"/>
          <ac:spMkLst>
            <pc:docMk/>
            <pc:sldMk cId="4201346616" sldId="683"/>
            <ac:spMk id="3" creationId="{042D9E7B-D1BB-4A59-8D12-11E6C2FA55AC}"/>
          </ac:spMkLst>
        </pc:spChg>
        <pc:picChg chg="del">
          <ac:chgData name="Arbie Sta. Maria" userId="f3148812-4228-411f-bf9f-5a2561256554" providerId="ADAL" clId="{76B9A12E-36AB-4A36-8FCF-4ED00B293052}" dt="2023-01-04T03:11:36.956" v="21" actId="478"/>
          <ac:picMkLst>
            <pc:docMk/>
            <pc:sldMk cId="4201346616" sldId="683"/>
            <ac:picMk id="6" creationId="{5D876D71-CB07-4477-B87B-52EF930060B4}"/>
          </ac:picMkLst>
        </pc:picChg>
      </pc:sldChg>
      <pc:sldChg chg="delSp modSp mod">
        <pc:chgData name="Arbie Sta. Maria" userId="f3148812-4228-411f-bf9f-5a2561256554" providerId="ADAL" clId="{76B9A12E-36AB-4A36-8FCF-4ED00B293052}" dt="2023-01-04T03:12:34.216" v="29" actId="14100"/>
        <pc:sldMkLst>
          <pc:docMk/>
          <pc:sldMk cId="807933270" sldId="684"/>
        </pc:sldMkLst>
        <pc:spChg chg="del">
          <ac:chgData name="Arbie Sta. Maria" userId="f3148812-4228-411f-bf9f-5a2561256554" providerId="ADAL" clId="{76B9A12E-36AB-4A36-8FCF-4ED00B293052}" dt="2023-01-04T03:11:49.880" v="24" actId="478"/>
          <ac:spMkLst>
            <pc:docMk/>
            <pc:sldMk cId="807933270" sldId="684"/>
            <ac:spMk id="2" creationId="{70AB3EF6-BB7D-4D73-9C21-731770A78952}"/>
          </ac:spMkLst>
        </pc:spChg>
        <pc:spChg chg="mod">
          <ac:chgData name="Arbie Sta. Maria" userId="f3148812-4228-411f-bf9f-5a2561256554" providerId="ADAL" clId="{76B9A12E-36AB-4A36-8FCF-4ED00B293052}" dt="2023-01-04T03:12:00.103" v="25" actId="14100"/>
          <ac:spMkLst>
            <pc:docMk/>
            <pc:sldMk cId="807933270" sldId="684"/>
            <ac:spMk id="3" creationId="{042D9E7B-D1BB-4A59-8D12-11E6C2FA55AC}"/>
          </ac:spMkLst>
        </pc:spChg>
        <pc:picChg chg="mod">
          <ac:chgData name="Arbie Sta. Maria" userId="f3148812-4228-411f-bf9f-5a2561256554" providerId="ADAL" clId="{76B9A12E-36AB-4A36-8FCF-4ED00B293052}" dt="2023-01-04T03:12:34.216" v="29" actId="14100"/>
          <ac:picMkLst>
            <pc:docMk/>
            <pc:sldMk cId="807933270" sldId="684"/>
            <ac:picMk id="6" creationId="{366CC53D-3323-42B4-A363-320103CEED77}"/>
          </ac:picMkLst>
        </pc:picChg>
      </pc:sldChg>
      <pc:sldChg chg="del">
        <pc:chgData name="Arbie Sta. Maria" userId="f3148812-4228-411f-bf9f-5a2561256554" providerId="ADAL" clId="{76B9A12E-36AB-4A36-8FCF-4ED00B293052}" dt="2023-01-04T03:07:14.182" v="3" actId="47"/>
        <pc:sldMkLst>
          <pc:docMk/>
          <pc:sldMk cId="2609132506" sldId="688"/>
        </pc:sldMkLst>
      </pc:sldChg>
      <pc:sldChg chg="delSp mod">
        <pc:chgData name="Arbie Sta. Maria" userId="f3148812-4228-411f-bf9f-5a2561256554" providerId="ADAL" clId="{76B9A12E-36AB-4A36-8FCF-4ED00B293052}" dt="2023-01-04T03:12:50.843" v="33" actId="478"/>
        <pc:sldMkLst>
          <pc:docMk/>
          <pc:sldMk cId="1597832192" sldId="689"/>
        </pc:sldMkLst>
        <pc:spChg chg="del">
          <ac:chgData name="Arbie Sta. Maria" userId="f3148812-4228-411f-bf9f-5a2561256554" providerId="ADAL" clId="{76B9A12E-36AB-4A36-8FCF-4ED00B293052}" dt="2023-01-04T03:12:50.843" v="33" actId="478"/>
          <ac:spMkLst>
            <pc:docMk/>
            <pc:sldMk cId="1597832192" sldId="689"/>
            <ac:spMk id="2" creationId="{70AB3EF6-BB7D-4D73-9C21-731770A78952}"/>
          </ac:spMkLst>
        </pc:spChg>
      </pc:sldChg>
      <pc:sldChg chg="delSp modSp mod">
        <pc:chgData name="Arbie Sta. Maria" userId="f3148812-4228-411f-bf9f-5a2561256554" providerId="ADAL" clId="{76B9A12E-36AB-4A36-8FCF-4ED00B293052}" dt="2023-01-04T03:13:21.636" v="35" actId="14826"/>
        <pc:sldMkLst>
          <pc:docMk/>
          <pc:sldMk cId="2697942277" sldId="690"/>
        </pc:sldMkLst>
        <pc:spChg chg="del">
          <ac:chgData name="Arbie Sta. Maria" userId="f3148812-4228-411f-bf9f-5a2561256554" providerId="ADAL" clId="{76B9A12E-36AB-4A36-8FCF-4ED00B293052}" dt="2023-01-04T03:12:59.331" v="34" actId="478"/>
          <ac:spMkLst>
            <pc:docMk/>
            <pc:sldMk cId="2697942277" sldId="690"/>
            <ac:spMk id="2" creationId="{70AB3EF6-BB7D-4D73-9C21-731770A78952}"/>
          </ac:spMkLst>
        </pc:spChg>
        <pc:picChg chg="mod">
          <ac:chgData name="Arbie Sta. Maria" userId="f3148812-4228-411f-bf9f-5a2561256554" providerId="ADAL" clId="{76B9A12E-36AB-4A36-8FCF-4ED00B293052}" dt="2023-01-04T03:13:21.636" v="35" actId="14826"/>
          <ac:picMkLst>
            <pc:docMk/>
            <pc:sldMk cId="2697942277" sldId="690"/>
            <ac:picMk id="7" creationId="{ED880E31-DEAB-4F24-B7FF-A816A9A8EB44}"/>
          </ac:picMkLst>
        </pc:picChg>
      </pc:sldChg>
      <pc:sldChg chg="addSp delSp modSp mod">
        <pc:chgData name="Arbie Sta. Maria" userId="f3148812-4228-411f-bf9f-5a2561256554" providerId="ADAL" clId="{76B9A12E-36AB-4A36-8FCF-4ED00B293052}" dt="2023-01-04T04:45:43.664" v="777"/>
        <pc:sldMkLst>
          <pc:docMk/>
          <pc:sldMk cId="1770855971" sldId="693"/>
        </pc:sldMkLst>
        <pc:spChg chg="del">
          <ac:chgData name="Arbie Sta. Maria" userId="f3148812-4228-411f-bf9f-5a2561256554" providerId="ADAL" clId="{76B9A12E-36AB-4A36-8FCF-4ED00B293052}" dt="2023-01-04T03:25:48.611" v="158" actId="478"/>
          <ac:spMkLst>
            <pc:docMk/>
            <pc:sldMk cId="1770855971" sldId="693"/>
            <ac:spMk id="2" creationId="{70AB3EF6-BB7D-4D73-9C21-731770A78952}"/>
          </ac:spMkLst>
        </pc:spChg>
        <pc:spChg chg="mod">
          <ac:chgData name="Arbie Sta. Maria" userId="f3148812-4228-411f-bf9f-5a2561256554" providerId="ADAL" clId="{76B9A12E-36AB-4A36-8FCF-4ED00B293052}" dt="2023-01-04T03:25:55.874" v="161" actId="14100"/>
          <ac:spMkLst>
            <pc:docMk/>
            <pc:sldMk cId="1770855971" sldId="693"/>
            <ac:spMk id="3" creationId="{042D9E7B-D1BB-4A59-8D12-11E6C2FA55AC}"/>
          </ac:spMkLst>
        </pc:spChg>
        <pc:spChg chg="del">
          <ac:chgData name="Arbie Sta. Maria" userId="f3148812-4228-411f-bf9f-5a2561256554" providerId="ADAL" clId="{76B9A12E-36AB-4A36-8FCF-4ED00B293052}" dt="2023-01-04T03:25:49.461" v="159" actId="478"/>
          <ac:spMkLst>
            <pc:docMk/>
            <pc:sldMk cId="1770855971" sldId="693"/>
            <ac:spMk id="7" creationId="{1AF8A8F6-9289-45C0-ACA1-648E3F23F981}"/>
          </ac:spMkLst>
        </pc:spChg>
        <pc:picChg chg="add mod">
          <ac:chgData name="Arbie Sta. Maria" userId="f3148812-4228-411f-bf9f-5a2561256554" providerId="ADAL" clId="{76B9A12E-36AB-4A36-8FCF-4ED00B293052}" dt="2023-01-04T04:45:43.664" v="777"/>
          <ac:picMkLst>
            <pc:docMk/>
            <pc:sldMk cId="1770855971" sldId="693"/>
            <ac:picMk id="4" creationId="{608DAE7A-4F5F-20DF-B532-690304E44291}"/>
          </ac:picMkLst>
        </pc:picChg>
        <pc:picChg chg="del">
          <ac:chgData name="Arbie Sta. Maria" userId="f3148812-4228-411f-bf9f-5a2561256554" providerId="ADAL" clId="{76B9A12E-36AB-4A36-8FCF-4ED00B293052}" dt="2023-01-04T03:25:49.846" v="160" actId="478"/>
          <ac:picMkLst>
            <pc:docMk/>
            <pc:sldMk cId="1770855971" sldId="693"/>
            <ac:picMk id="6" creationId="{13F76209-2B70-49BE-A53B-06E3795AB3CE}"/>
          </ac:picMkLst>
        </pc:picChg>
      </pc:sldChg>
      <pc:sldChg chg="delSp modSp mod">
        <pc:chgData name="Arbie Sta. Maria" userId="f3148812-4228-411f-bf9f-5a2561256554" providerId="ADAL" clId="{76B9A12E-36AB-4A36-8FCF-4ED00B293052}" dt="2023-01-04T03:26:40.447" v="169" actId="207"/>
        <pc:sldMkLst>
          <pc:docMk/>
          <pc:sldMk cId="1818492994" sldId="694"/>
        </pc:sldMkLst>
        <pc:spChg chg="del">
          <ac:chgData name="Arbie Sta. Maria" userId="f3148812-4228-411f-bf9f-5a2561256554" providerId="ADAL" clId="{76B9A12E-36AB-4A36-8FCF-4ED00B293052}" dt="2023-01-04T03:26:02.122" v="162" actId="478"/>
          <ac:spMkLst>
            <pc:docMk/>
            <pc:sldMk cId="1818492994" sldId="694"/>
            <ac:spMk id="2" creationId="{70AB3EF6-BB7D-4D73-9C21-731770A78952}"/>
          </ac:spMkLst>
        </pc:spChg>
        <pc:graphicFrameChg chg="mod">
          <ac:chgData name="Arbie Sta. Maria" userId="f3148812-4228-411f-bf9f-5a2561256554" providerId="ADAL" clId="{76B9A12E-36AB-4A36-8FCF-4ED00B293052}" dt="2023-01-04T03:26:40.447" v="169" actId="207"/>
          <ac:graphicFrameMkLst>
            <pc:docMk/>
            <pc:sldMk cId="1818492994" sldId="694"/>
            <ac:graphicFrameMk id="6" creationId="{51966681-0449-456B-8480-B77DED9D1552}"/>
          </ac:graphicFrameMkLst>
        </pc:graphicFrameChg>
      </pc:sldChg>
      <pc:sldChg chg="delSp modSp mod">
        <pc:chgData name="Arbie Sta. Maria" userId="f3148812-4228-411f-bf9f-5a2561256554" providerId="ADAL" clId="{76B9A12E-36AB-4A36-8FCF-4ED00B293052}" dt="2023-01-04T03:26:53.572" v="172" actId="14100"/>
        <pc:sldMkLst>
          <pc:docMk/>
          <pc:sldMk cId="2809759888" sldId="695"/>
        </pc:sldMkLst>
        <pc:spChg chg="del">
          <ac:chgData name="Arbie Sta. Maria" userId="f3148812-4228-411f-bf9f-5a2561256554" providerId="ADAL" clId="{76B9A12E-36AB-4A36-8FCF-4ED00B293052}" dt="2023-01-04T03:26:48.043" v="170" actId="478"/>
          <ac:spMkLst>
            <pc:docMk/>
            <pc:sldMk cId="2809759888" sldId="695"/>
            <ac:spMk id="2" creationId="{70AB3EF6-BB7D-4D73-9C21-731770A78952}"/>
          </ac:spMkLst>
        </pc:spChg>
        <pc:spChg chg="mod">
          <ac:chgData name="Arbie Sta. Maria" userId="f3148812-4228-411f-bf9f-5a2561256554" providerId="ADAL" clId="{76B9A12E-36AB-4A36-8FCF-4ED00B293052}" dt="2023-01-04T03:26:53.572" v="172" actId="14100"/>
          <ac:spMkLst>
            <pc:docMk/>
            <pc:sldMk cId="2809759888" sldId="695"/>
            <ac:spMk id="3" creationId="{042D9E7B-D1BB-4A59-8D12-11E6C2FA55AC}"/>
          </ac:spMkLst>
        </pc:spChg>
        <pc:picChg chg="del">
          <ac:chgData name="Arbie Sta. Maria" userId="f3148812-4228-411f-bf9f-5a2561256554" providerId="ADAL" clId="{76B9A12E-36AB-4A36-8FCF-4ED00B293052}" dt="2023-01-04T03:26:49.077" v="171" actId="478"/>
          <ac:picMkLst>
            <pc:docMk/>
            <pc:sldMk cId="2809759888" sldId="695"/>
            <ac:picMk id="7" creationId="{ED9BE560-8381-454E-BACB-D347FF85D19F}"/>
          </ac:picMkLst>
        </pc:picChg>
      </pc:sldChg>
      <pc:sldChg chg="addSp delSp modSp mod">
        <pc:chgData name="Arbie Sta. Maria" userId="f3148812-4228-411f-bf9f-5a2561256554" providerId="ADAL" clId="{76B9A12E-36AB-4A36-8FCF-4ED00B293052}" dt="2023-01-04T03:29:02.771" v="193" actId="207"/>
        <pc:sldMkLst>
          <pc:docMk/>
          <pc:sldMk cId="2727313288" sldId="696"/>
        </pc:sldMkLst>
        <pc:spChg chg="del">
          <ac:chgData name="Arbie Sta. Maria" userId="f3148812-4228-411f-bf9f-5a2561256554" providerId="ADAL" clId="{76B9A12E-36AB-4A36-8FCF-4ED00B293052}" dt="2023-01-04T03:27:00.421" v="173" actId="478"/>
          <ac:spMkLst>
            <pc:docMk/>
            <pc:sldMk cId="2727313288" sldId="696"/>
            <ac:spMk id="2" creationId="{70AB3EF6-BB7D-4D73-9C21-731770A78952}"/>
          </ac:spMkLst>
        </pc:spChg>
        <pc:spChg chg="mod">
          <ac:chgData name="Arbie Sta. Maria" userId="f3148812-4228-411f-bf9f-5a2561256554" providerId="ADAL" clId="{76B9A12E-36AB-4A36-8FCF-4ED00B293052}" dt="2023-01-04T03:28:10.675" v="183" actId="27636"/>
          <ac:spMkLst>
            <pc:docMk/>
            <pc:sldMk cId="2727313288" sldId="696"/>
            <ac:spMk id="3" creationId="{042D9E7B-D1BB-4A59-8D12-11E6C2FA55AC}"/>
          </ac:spMkLst>
        </pc:spChg>
        <pc:graphicFrameChg chg="add mod modGraphic">
          <ac:chgData name="Arbie Sta. Maria" userId="f3148812-4228-411f-bf9f-5a2561256554" providerId="ADAL" clId="{76B9A12E-36AB-4A36-8FCF-4ED00B293052}" dt="2023-01-04T03:29:02.771" v="193" actId="207"/>
          <ac:graphicFrameMkLst>
            <pc:docMk/>
            <pc:sldMk cId="2727313288" sldId="696"/>
            <ac:graphicFrameMk id="7" creationId="{579447FF-5A6D-77B4-7907-D65EA913071B}"/>
          </ac:graphicFrameMkLst>
        </pc:graphicFrameChg>
        <pc:picChg chg="del mod">
          <ac:chgData name="Arbie Sta. Maria" userId="f3148812-4228-411f-bf9f-5a2561256554" providerId="ADAL" clId="{76B9A12E-36AB-4A36-8FCF-4ED00B293052}" dt="2023-01-04T03:27:52.682" v="177" actId="478"/>
          <ac:picMkLst>
            <pc:docMk/>
            <pc:sldMk cId="2727313288" sldId="696"/>
            <ac:picMk id="6" creationId="{A6DB00FF-BF76-458F-8314-F3B29727E3DA}"/>
          </ac:picMkLst>
        </pc:picChg>
      </pc:sldChg>
      <pc:sldChg chg="del">
        <pc:chgData name="Arbie Sta. Maria" userId="f3148812-4228-411f-bf9f-5a2561256554" providerId="ADAL" clId="{76B9A12E-36AB-4A36-8FCF-4ED00B293052}" dt="2023-01-04T03:29:05.749" v="194" actId="47"/>
        <pc:sldMkLst>
          <pc:docMk/>
          <pc:sldMk cId="536142393" sldId="697"/>
        </pc:sldMkLst>
      </pc:sldChg>
      <pc:sldChg chg="delSp mod">
        <pc:chgData name="Arbie Sta. Maria" userId="f3148812-4228-411f-bf9f-5a2561256554" providerId="ADAL" clId="{76B9A12E-36AB-4A36-8FCF-4ED00B293052}" dt="2023-01-04T03:29:10.393" v="195" actId="478"/>
        <pc:sldMkLst>
          <pc:docMk/>
          <pc:sldMk cId="2590683077" sldId="698"/>
        </pc:sldMkLst>
        <pc:spChg chg="del">
          <ac:chgData name="Arbie Sta. Maria" userId="f3148812-4228-411f-bf9f-5a2561256554" providerId="ADAL" clId="{76B9A12E-36AB-4A36-8FCF-4ED00B293052}" dt="2023-01-04T03:29:10.393" v="195" actId="478"/>
          <ac:spMkLst>
            <pc:docMk/>
            <pc:sldMk cId="2590683077" sldId="698"/>
            <ac:spMk id="2" creationId="{70AB3EF6-BB7D-4D73-9C21-731770A78952}"/>
          </ac:spMkLst>
        </pc:spChg>
      </pc:sldChg>
      <pc:sldChg chg="delSp modSp del mod">
        <pc:chgData name="Arbie Sta. Maria" userId="f3148812-4228-411f-bf9f-5a2561256554" providerId="ADAL" clId="{76B9A12E-36AB-4A36-8FCF-4ED00B293052}" dt="2023-01-04T03:30:12.425" v="208" actId="47"/>
        <pc:sldMkLst>
          <pc:docMk/>
          <pc:sldMk cId="1037651067" sldId="699"/>
        </pc:sldMkLst>
        <pc:spChg chg="del">
          <ac:chgData name="Arbie Sta. Maria" userId="f3148812-4228-411f-bf9f-5a2561256554" providerId="ADAL" clId="{76B9A12E-36AB-4A36-8FCF-4ED00B293052}" dt="2023-01-04T03:29:44.156" v="200" actId="478"/>
          <ac:spMkLst>
            <pc:docMk/>
            <pc:sldMk cId="1037651067" sldId="699"/>
            <ac:spMk id="2" creationId="{70AB3EF6-BB7D-4D73-9C21-731770A78952}"/>
          </ac:spMkLst>
        </pc:spChg>
        <pc:spChg chg="mod">
          <ac:chgData name="Arbie Sta. Maria" userId="f3148812-4228-411f-bf9f-5a2561256554" providerId="ADAL" clId="{76B9A12E-36AB-4A36-8FCF-4ED00B293052}" dt="2023-01-04T03:29:48.757" v="201" actId="14100"/>
          <ac:spMkLst>
            <pc:docMk/>
            <pc:sldMk cId="1037651067" sldId="699"/>
            <ac:spMk id="3" creationId="{042D9E7B-D1BB-4A59-8D12-11E6C2FA55AC}"/>
          </ac:spMkLst>
        </pc:spChg>
        <pc:picChg chg="del">
          <ac:chgData name="Arbie Sta. Maria" userId="f3148812-4228-411f-bf9f-5a2561256554" providerId="ADAL" clId="{76B9A12E-36AB-4A36-8FCF-4ED00B293052}" dt="2023-01-04T03:29:41.961" v="199" actId="478"/>
          <ac:picMkLst>
            <pc:docMk/>
            <pc:sldMk cId="1037651067" sldId="699"/>
            <ac:picMk id="6" creationId="{451E52C1-B5E9-4EDC-96DD-AD2789DDCDC2}"/>
          </ac:picMkLst>
        </pc:picChg>
      </pc:sldChg>
      <pc:sldChg chg="delSp modSp mod">
        <pc:chgData name="Arbie Sta. Maria" userId="f3148812-4228-411f-bf9f-5a2561256554" providerId="ADAL" clId="{76B9A12E-36AB-4A36-8FCF-4ED00B293052}" dt="2023-01-04T03:30:10.689" v="207" actId="20577"/>
        <pc:sldMkLst>
          <pc:docMk/>
          <pc:sldMk cId="3960473021" sldId="700"/>
        </pc:sldMkLst>
        <pc:spChg chg="mod">
          <ac:chgData name="Arbie Sta. Maria" userId="f3148812-4228-411f-bf9f-5a2561256554" providerId="ADAL" clId="{76B9A12E-36AB-4A36-8FCF-4ED00B293052}" dt="2023-01-04T03:30:10.689" v="207" actId="20577"/>
          <ac:spMkLst>
            <pc:docMk/>
            <pc:sldMk cId="3960473021" sldId="700"/>
            <ac:spMk id="3" creationId="{042D9E7B-D1BB-4A59-8D12-11E6C2FA55AC}"/>
          </ac:spMkLst>
        </pc:spChg>
        <pc:picChg chg="del mod">
          <ac:chgData name="Arbie Sta. Maria" userId="f3148812-4228-411f-bf9f-5a2561256554" providerId="ADAL" clId="{76B9A12E-36AB-4A36-8FCF-4ED00B293052}" dt="2023-01-04T03:29:55.357" v="202" actId="478"/>
          <ac:picMkLst>
            <pc:docMk/>
            <pc:sldMk cId="3960473021" sldId="700"/>
            <ac:picMk id="6" creationId="{451E52C1-B5E9-4EDC-96DD-AD2789DDCDC2}"/>
          </ac:picMkLst>
        </pc:picChg>
      </pc:sldChg>
      <pc:sldChg chg="delSp modSp mod">
        <pc:chgData name="Arbie Sta. Maria" userId="f3148812-4228-411f-bf9f-5a2561256554" providerId="ADAL" clId="{76B9A12E-36AB-4A36-8FCF-4ED00B293052}" dt="2023-01-04T03:31:45.101" v="221" actId="14100"/>
        <pc:sldMkLst>
          <pc:docMk/>
          <pc:sldMk cId="3943472528" sldId="703"/>
        </pc:sldMkLst>
        <pc:spChg chg="del">
          <ac:chgData name="Arbie Sta. Maria" userId="f3148812-4228-411f-bf9f-5a2561256554" providerId="ADAL" clId="{76B9A12E-36AB-4A36-8FCF-4ED00B293052}" dt="2023-01-04T03:31:33.645" v="219" actId="478"/>
          <ac:spMkLst>
            <pc:docMk/>
            <pc:sldMk cId="3943472528" sldId="703"/>
            <ac:spMk id="2" creationId="{70AB3EF6-BB7D-4D73-9C21-731770A78952}"/>
          </ac:spMkLst>
        </pc:spChg>
        <pc:spChg chg="mod">
          <ac:chgData name="Arbie Sta. Maria" userId="f3148812-4228-411f-bf9f-5a2561256554" providerId="ADAL" clId="{76B9A12E-36AB-4A36-8FCF-4ED00B293052}" dt="2023-01-04T03:31:45.101" v="221" actId="14100"/>
          <ac:spMkLst>
            <pc:docMk/>
            <pc:sldMk cId="3943472528" sldId="703"/>
            <ac:spMk id="3" creationId="{042D9E7B-D1BB-4A59-8D12-11E6C2FA55AC}"/>
          </ac:spMkLst>
        </pc:spChg>
        <pc:picChg chg="del">
          <ac:chgData name="Arbie Sta. Maria" userId="f3148812-4228-411f-bf9f-5a2561256554" providerId="ADAL" clId="{76B9A12E-36AB-4A36-8FCF-4ED00B293052}" dt="2023-01-04T03:31:38.363" v="220" actId="478"/>
          <ac:picMkLst>
            <pc:docMk/>
            <pc:sldMk cId="3943472528" sldId="703"/>
            <ac:picMk id="6" creationId="{042A7A58-FE9E-4D91-8AC5-D3FCB8335F53}"/>
          </ac:picMkLst>
        </pc:picChg>
      </pc:sldChg>
      <pc:sldChg chg="delSp modSp mod">
        <pc:chgData name="Arbie Sta. Maria" userId="f3148812-4228-411f-bf9f-5a2561256554" providerId="ADAL" clId="{76B9A12E-36AB-4A36-8FCF-4ED00B293052}" dt="2023-01-04T03:32:19.208" v="226" actId="207"/>
        <pc:sldMkLst>
          <pc:docMk/>
          <pc:sldMk cId="2737286584" sldId="704"/>
        </pc:sldMkLst>
        <pc:spChg chg="del">
          <ac:chgData name="Arbie Sta. Maria" userId="f3148812-4228-411f-bf9f-5a2561256554" providerId="ADAL" clId="{76B9A12E-36AB-4A36-8FCF-4ED00B293052}" dt="2023-01-04T03:31:49.744" v="222" actId="478"/>
          <ac:spMkLst>
            <pc:docMk/>
            <pc:sldMk cId="2737286584" sldId="704"/>
            <ac:spMk id="2" creationId="{70AB3EF6-BB7D-4D73-9C21-731770A78952}"/>
          </ac:spMkLst>
        </pc:spChg>
        <pc:graphicFrameChg chg="mod">
          <ac:chgData name="Arbie Sta. Maria" userId="f3148812-4228-411f-bf9f-5a2561256554" providerId="ADAL" clId="{76B9A12E-36AB-4A36-8FCF-4ED00B293052}" dt="2023-01-04T03:32:19.208" v="226" actId="207"/>
          <ac:graphicFrameMkLst>
            <pc:docMk/>
            <pc:sldMk cId="2737286584" sldId="704"/>
            <ac:graphicFrameMk id="6" creationId="{66800B33-E273-4BF4-A0F1-5368A2C3F3FC}"/>
          </ac:graphicFrameMkLst>
        </pc:graphicFrameChg>
      </pc:sldChg>
      <pc:sldChg chg="delSp modSp mod">
        <pc:chgData name="Arbie Sta. Maria" userId="f3148812-4228-411f-bf9f-5a2561256554" providerId="ADAL" clId="{76B9A12E-36AB-4A36-8FCF-4ED00B293052}" dt="2023-01-04T03:32:31.739" v="229" actId="14100"/>
        <pc:sldMkLst>
          <pc:docMk/>
          <pc:sldMk cId="762066067" sldId="705"/>
        </pc:sldMkLst>
        <pc:spChg chg="del">
          <ac:chgData name="Arbie Sta. Maria" userId="f3148812-4228-411f-bf9f-5a2561256554" providerId="ADAL" clId="{76B9A12E-36AB-4A36-8FCF-4ED00B293052}" dt="2023-01-04T03:32:25.721" v="227" actId="478"/>
          <ac:spMkLst>
            <pc:docMk/>
            <pc:sldMk cId="762066067" sldId="705"/>
            <ac:spMk id="2" creationId="{70AB3EF6-BB7D-4D73-9C21-731770A78952}"/>
          </ac:spMkLst>
        </pc:spChg>
        <pc:spChg chg="mod">
          <ac:chgData name="Arbie Sta. Maria" userId="f3148812-4228-411f-bf9f-5a2561256554" providerId="ADAL" clId="{76B9A12E-36AB-4A36-8FCF-4ED00B293052}" dt="2023-01-04T03:32:31.739" v="229" actId="14100"/>
          <ac:spMkLst>
            <pc:docMk/>
            <pc:sldMk cId="762066067" sldId="705"/>
            <ac:spMk id="3" creationId="{042D9E7B-D1BB-4A59-8D12-11E6C2FA55AC}"/>
          </ac:spMkLst>
        </pc:spChg>
        <pc:picChg chg="del">
          <ac:chgData name="Arbie Sta. Maria" userId="f3148812-4228-411f-bf9f-5a2561256554" providerId="ADAL" clId="{76B9A12E-36AB-4A36-8FCF-4ED00B293052}" dt="2023-01-04T03:32:26.328" v="228" actId="478"/>
          <ac:picMkLst>
            <pc:docMk/>
            <pc:sldMk cId="762066067" sldId="705"/>
            <ac:picMk id="7" creationId="{AAB6BC35-12A7-4150-B6B3-26FF58476481}"/>
          </ac:picMkLst>
        </pc:picChg>
      </pc:sldChg>
      <pc:sldChg chg="delSp modSp mod">
        <pc:chgData name="Arbie Sta. Maria" userId="f3148812-4228-411f-bf9f-5a2561256554" providerId="ADAL" clId="{76B9A12E-36AB-4A36-8FCF-4ED00B293052}" dt="2023-01-04T03:32:42.377" v="232" actId="14100"/>
        <pc:sldMkLst>
          <pc:docMk/>
          <pc:sldMk cId="3902408835" sldId="706"/>
        </pc:sldMkLst>
        <pc:spChg chg="del">
          <ac:chgData name="Arbie Sta. Maria" userId="f3148812-4228-411f-bf9f-5a2561256554" providerId="ADAL" clId="{76B9A12E-36AB-4A36-8FCF-4ED00B293052}" dt="2023-01-04T03:32:36.898" v="231" actId="478"/>
          <ac:spMkLst>
            <pc:docMk/>
            <pc:sldMk cId="3902408835" sldId="706"/>
            <ac:spMk id="2" creationId="{70AB3EF6-BB7D-4D73-9C21-731770A78952}"/>
          </ac:spMkLst>
        </pc:spChg>
        <pc:spChg chg="mod">
          <ac:chgData name="Arbie Sta. Maria" userId="f3148812-4228-411f-bf9f-5a2561256554" providerId="ADAL" clId="{76B9A12E-36AB-4A36-8FCF-4ED00B293052}" dt="2023-01-04T03:32:42.377" v="232" actId="14100"/>
          <ac:spMkLst>
            <pc:docMk/>
            <pc:sldMk cId="3902408835" sldId="706"/>
            <ac:spMk id="3" creationId="{042D9E7B-D1BB-4A59-8D12-11E6C2FA55AC}"/>
          </ac:spMkLst>
        </pc:spChg>
        <pc:picChg chg="del">
          <ac:chgData name="Arbie Sta. Maria" userId="f3148812-4228-411f-bf9f-5a2561256554" providerId="ADAL" clId="{76B9A12E-36AB-4A36-8FCF-4ED00B293052}" dt="2023-01-04T03:32:35.163" v="230" actId="478"/>
          <ac:picMkLst>
            <pc:docMk/>
            <pc:sldMk cId="3902408835" sldId="706"/>
            <ac:picMk id="7" creationId="{9F11E54B-BDEE-462C-B402-4E9939266E06}"/>
          </ac:picMkLst>
        </pc:picChg>
      </pc:sldChg>
      <pc:sldChg chg="delSp modSp mod">
        <pc:chgData name="Arbie Sta. Maria" userId="f3148812-4228-411f-bf9f-5a2561256554" providerId="ADAL" clId="{76B9A12E-36AB-4A36-8FCF-4ED00B293052}" dt="2023-01-04T03:33:57.260" v="251" actId="478"/>
        <pc:sldMkLst>
          <pc:docMk/>
          <pc:sldMk cId="3039111733" sldId="711"/>
        </pc:sldMkLst>
        <pc:spChg chg="del">
          <ac:chgData name="Arbie Sta. Maria" userId="f3148812-4228-411f-bf9f-5a2561256554" providerId="ADAL" clId="{76B9A12E-36AB-4A36-8FCF-4ED00B293052}" dt="2023-01-04T03:33:57.260" v="251" actId="478"/>
          <ac:spMkLst>
            <pc:docMk/>
            <pc:sldMk cId="3039111733" sldId="711"/>
            <ac:spMk id="2" creationId="{70AB3EF6-BB7D-4D73-9C21-731770A78952}"/>
          </ac:spMkLst>
        </pc:spChg>
        <pc:spChg chg="mod">
          <ac:chgData name="Arbie Sta. Maria" userId="f3148812-4228-411f-bf9f-5a2561256554" providerId="ADAL" clId="{76B9A12E-36AB-4A36-8FCF-4ED00B293052}" dt="2023-01-04T03:33:48.611" v="249" actId="20577"/>
          <ac:spMkLst>
            <pc:docMk/>
            <pc:sldMk cId="3039111733" sldId="711"/>
            <ac:spMk id="3" creationId="{042D9E7B-D1BB-4A59-8D12-11E6C2FA55AC}"/>
          </ac:spMkLst>
        </pc:spChg>
      </pc:sldChg>
      <pc:sldChg chg="delSp modSp mod">
        <pc:chgData name="Arbie Sta. Maria" userId="f3148812-4228-411f-bf9f-5a2561256554" providerId="ADAL" clId="{76B9A12E-36AB-4A36-8FCF-4ED00B293052}" dt="2023-01-04T03:37:46.888" v="269" actId="20577"/>
        <pc:sldMkLst>
          <pc:docMk/>
          <pc:sldMk cId="2707032379" sldId="712"/>
        </pc:sldMkLst>
        <pc:spChg chg="del">
          <ac:chgData name="Arbie Sta. Maria" userId="f3148812-4228-411f-bf9f-5a2561256554" providerId="ADAL" clId="{76B9A12E-36AB-4A36-8FCF-4ED00B293052}" dt="2023-01-04T03:34:04.624" v="252" actId="478"/>
          <ac:spMkLst>
            <pc:docMk/>
            <pc:sldMk cId="2707032379" sldId="712"/>
            <ac:spMk id="2" creationId="{70AB3EF6-BB7D-4D73-9C21-731770A78952}"/>
          </ac:spMkLst>
        </pc:spChg>
        <pc:spChg chg="mod">
          <ac:chgData name="Arbie Sta. Maria" userId="f3148812-4228-411f-bf9f-5a2561256554" providerId="ADAL" clId="{76B9A12E-36AB-4A36-8FCF-4ED00B293052}" dt="2023-01-04T03:37:46.888" v="269" actId="20577"/>
          <ac:spMkLst>
            <pc:docMk/>
            <pc:sldMk cId="2707032379" sldId="712"/>
            <ac:spMk id="3" creationId="{042D9E7B-D1BB-4A59-8D12-11E6C2FA55AC}"/>
          </ac:spMkLst>
        </pc:spChg>
      </pc:sldChg>
      <pc:sldChg chg="modSp">
        <pc:chgData name="Arbie Sta. Maria" userId="f3148812-4228-411f-bf9f-5a2561256554" providerId="ADAL" clId="{76B9A12E-36AB-4A36-8FCF-4ED00B293052}" dt="2023-01-04T03:42:57.054" v="274" actId="14826"/>
        <pc:sldMkLst>
          <pc:docMk/>
          <pc:sldMk cId="2379417120" sldId="713"/>
        </pc:sldMkLst>
        <pc:picChg chg="mod">
          <ac:chgData name="Arbie Sta. Maria" userId="f3148812-4228-411f-bf9f-5a2561256554" providerId="ADAL" clId="{76B9A12E-36AB-4A36-8FCF-4ED00B293052}" dt="2023-01-04T03:42:57.054" v="274" actId="14826"/>
          <ac:picMkLst>
            <pc:docMk/>
            <pc:sldMk cId="2379417120" sldId="713"/>
            <ac:picMk id="7" creationId="{39D2CA1A-12C3-44A0-A092-EEAF06A9D3C3}"/>
          </ac:picMkLst>
        </pc:picChg>
      </pc:sldChg>
      <pc:sldChg chg="delSp mod">
        <pc:chgData name="Arbie Sta. Maria" userId="f3148812-4228-411f-bf9f-5a2561256554" providerId="ADAL" clId="{76B9A12E-36AB-4A36-8FCF-4ED00B293052}" dt="2023-01-04T03:43:39.112" v="278" actId="478"/>
        <pc:sldMkLst>
          <pc:docMk/>
          <pc:sldMk cId="1918107082" sldId="719"/>
        </pc:sldMkLst>
        <pc:spChg chg="del">
          <ac:chgData name="Arbie Sta. Maria" userId="f3148812-4228-411f-bf9f-5a2561256554" providerId="ADAL" clId="{76B9A12E-36AB-4A36-8FCF-4ED00B293052}" dt="2023-01-04T03:43:39.112" v="278" actId="478"/>
          <ac:spMkLst>
            <pc:docMk/>
            <pc:sldMk cId="1918107082" sldId="719"/>
            <ac:spMk id="2" creationId="{70AB3EF6-BB7D-4D73-9C21-731770A78952}"/>
          </ac:spMkLst>
        </pc:spChg>
      </pc:sldChg>
      <pc:sldChg chg="addSp delSp modSp mod">
        <pc:chgData name="Arbie Sta. Maria" userId="f3148812-4228-411f-bf9f-5a2561256554" providerId="ADAL" clId="{76B9A12E-36AB-4A36-8FCF-4ED00B293052}" dt="2023-01-04T03:50:46.076" v="293" actId="14100"/>
        <pc:sldMkLst>
          <pc:docMk/>
          <pc:sldMk cId="3073133304" sldId="720"/>
        </pc:sldMkLst>
        <pc:spChg chg="del">
          <ac:chgData name="Arbie Sta. Maria" userId="f3148812-4228-411f-bf9f-5a2561256554" providerId="ADAL" clId="{76B9A12E-36AB-4A36-8FCF-4ED00B293052}" dt="2023-01-04T03:43:48.612" v="279" actId="478"/>
          <ac:spMkLst>
            <pc:docMk/>
            <pc:sldMk cId="3073133304" sldId="720"/>
            <ac:spMk id="2" creationId="{70AB3EF6-BB7D-4D73-9C21-731770A78952}"/>
          </ac:spMkLst>
        </pc:spChg>
        <pc:spChg chg="mod">
          <ac:chgData name="Arbie Sta. Maria" userId="f3148812-4228-411f-bf9f-5a2561256554" providerId="ADAL" clId="{76B9A12E-36AB-4A36-8FCF-4ED00B293052}" dt="2023-01-04T03:45:48.104" v="282" actId="21"/>
          <ac:spMkLst>
            <pc:docMk/>
            <pc:sldMk cId="3073133304" sldId="720"/>
            <ac:spMk id="3" creationId="{042D9E7B-D1BB-4A59-8D12-11E6C2FA55AC}"/>
          </ac:spMkLst>
        </pc:spChg>
        <pc:graphicFrameChg chg="add mod modGraphic">
          <ac:chgData name="Arbie Sta. Maria" userId="f3148812-4228-411f-bf9f-5a2561256554" providerId="ADAL" clId="{76B9A12E-36AB-4A36-8FCF-4ED00B293052}" dt="2023-01-04T03:50:46.076" v="293" actId="14100"/>
          <ac:graphicFrameMkLst>
            <pc:docMk/>
            <pc:sldMk cId="3073133304" sldId="720"/>
            <ac:graphicFrameMk id="6" creationId="{1C077F5F-2724-B374-69D6-18A1CB2165F2}"/>
          </ac:graphicFrameMkLst>
        </pc:graphicFrameChg>
        <pc:picChg chg="del">
          <ac:chgData name="Arbie Sta. Maria" userId="f3148812-4228-411f-bf9f-5a2561256554" providerId="ADAL" clId="{76B9A12E-36AB-4A36-8FCF-4ED00B293052}" dt="2023-01-04T03:43:50.692" v="280" actId="478"/>
          <ac:picMkLst>
            <pc:docMk/>
            <pc:sldMk cId="3073133304" sldId="720"/>
            <ac:picMk id="7" creationId="{A28733DF-85F1-4CC4-9C79-C4DCB724C6A6}"/>
          </ac:picMkLst>
        </pc:picChg>
      </pc:sldChg>
      <pc:sldChg chg="delSp modSp mod">
        <pc:chgData name="Arbie Sta. Maria" userId="f3148812-4228-411f-bf9f-5a2561256554" providerId="ADAL" clId="{76B9A12E-36AB-4A36-8FCF-4ED00B293052}" dt="2023-01-04T03:50:57.798" v="296" actId="14100"/>
        <pc:sldMkLst>
          <pc:docMk/>
          <pc:sldMk cId="2793842479" sldId="722"/>
        </pc:sldMkLst>
        <pc:spChg chg="del">
          <ac:chgData name="Arbie Sta. Maria" userId="f3148812-4228-411f-bf9f-5a2561256554" providerId="ADAL" clId="{76B9A12E-36AB-4A36-8FCF-4ED00B293052}" dt="2023-01-04T03:50:50.475" v="294" actId="478"/>
          <ac:spMkLst>
            <pc:docMk/>
            <pc:sldMk cId="2793842479" sldId="722"/>
            <ac:spMk id="2" creationId="{70AB3EF6-BB7D-4D73-9C21-731770A78952}"/>
          </ac:spMkLst>
        </pc:spChg>
        <pc:spChg chg="mod">
          <ac:chgData name="Arbie Sta. Maria" userId="f3148812-4228-411f-bf9f-5a2561256554" providerId="ADAL" clId="{76B9A12E-36AB-4A36-8FCF-4ED00B293052}" dt="2023-01-04T03:50:57.798" v="296" actId="14100"/>
          <ac:spMkLst>
            <pc:docMk/>
            <pc:sldMk cId="2793842479" sldId="722"/>
            <ac:spMk id="3" creationId="{042D9E7B-D1BB-4A59-8D12-11E6C2FA55AC}"/>
          </ac:spMkLst>
        </pc:spChg>
        <pc:picChg chg="del">
          <ac:chgData name="Arbie Sta. Maria" userId="f3148812-4228-411f-bf9f-5a2561256554" providerId="ADAL" clId="{76B9A12E-36AB-4A36-8FCF-4ED00B293052}" dt="2023-01-04T03:50:51.832" v="295" actId="478"/>
          <ac:picMkLst>
            <pc:docMk/>
            <pc:sldMk cId="2793842479" sldId="722"/>
            <ac:picMk id="6" creationId="{344D283D-C67F-40B1-859E-08E60EF98D28}"/>
          </ac:picMkLst>
        </pc:picChg>
      </pc:sldChg>
      <pc:sldChg chg="delSp mod">
        <pc:chgData name="Arbie Sta. Maria" userId="f3148812-4228-411f-bf9f-5a2561256554" providerId="ADAL" clId="{76B9A12E-36AB-4A36-8FCF-4ED00B293052}" dt="2023-01-04T03:51:03.680" v="297" actId="478"/>
        <pc:sldMkLst>
          <pc:docMk/>
          <pc:sldMk cId="1568964734" sldId="724"/>
        </pc:sldMkLst>
        <pc:spChg chg="del">
          <ac:chgData name="Arbie Sta. Maria" userId="f3148812-4228-411f-bf9f-5a2561256554" providerId="ADAL" clId="{76B9A12E-36AB-4A36-8FCF-4ED00B293052}" dt="2023-01-04T03:51:03.680" v="297" actId="478"/>
          <ac:spMkLst>
            <pc:docMk/>
            <pc:sldMk cId="1568964734" sldId="724"/>
            <ac:spMk id="2" creationId="{70AB3EF6-BB7D-4D73-9C21-731770A78952}"/>
          </ac:spMkLst>
        </pc:spChg>
      </pc:sldChg>
      <pc:sldChg chg="delSp modSp mod">
        <pc:chgData name="Arbie Sta. Maria" userId="f3148812-4228-411f-bf9f-5a2561256554" providerId="ADAL" clId="{76B9A12E-36AB-4A36-8FCF-4ED00B293052}" dt="2023-01-04T03:53:14.829" v="318" actId="207"/>
        <pc:sldMkLst>
          <pc:docMk/>
          <pc:sldMk cId="3722890507" sldId="725"/>
        </pc:sldMkLst>
        <pc:spChg chg="del">
          <ac:chgData name="Arbie Sta. Maria" userId="f3148812-4228-411f-bf9f-5a2561256554" providerId="ADAL" clId="{76B9A12E-36AB-4A36-8FCF-4ED00B293052}" dt="2023-01-04T03:51:18.248" v="299" actId="478"/>
          <ac:spMkLst>
            <pc:docMk/>
            <pc:sldMk cId="3722890507" sldId="725"/>
            <ac:spMk id="2" creationId="{70AB3EF6-BB7D-4D73-9C21-731770A78952}"/>
          </ac:spMkLst>
        </pc:spChg>
        <pc:graphicFrameChg chg="mod modGraphic">
          <ac:chgData name="Arbie Sta. Maria" userId="f3148812-4228-411f-bf9f-5a2561256554" providerId="ADAL" clId="{76B9A12E-36AB-4A36-8FCF-4ED00B293052}" dt="2023-01-04T03:53:14.829" v="318" actId="207"/>
          <ac:graphicFrameMkLst>
            <pc:docMk/>
            <pc:sldMk cId="3722890507" sldId="725"/>
            <ac:graphicFrameMk id="6" creationId="{CC4496B0-8820-40D2-BAB7-A939D63DA123}"/>
          </ac:graphicFrameMkLst>
        </pc:graphicFrameChg>
      </pc:sldChg>
      <pc:sldChg chg="addSp modSp mod">
        <pc:chgData name="Arbie Sta. Maria" userId="f3148812-4228-411f-bf9f-5a2561256554" providerId="ADAL" clId="{76B9A12E-36AB-4A36-8FCF-4ED00B293052}" dt="2023-01-04T03:58:51.151" v="346" actId="207"/>
        <pc:sldMkLst>
          <pc:docMk/>
          <pc:sldMk cId="1449241427" sldId="726"/>
        </pc:sldMkLst>
        <pc:spChg chg="mod">
          <ac:chgData name="Arbie Sta. Maria" userId="f3148812-4228-411f-bf9f-5a2561256554" providerId="ADAL" clId="{76B9A12E-36AB-4A36-8FCF-4ED00B293052}" dt="2023-01-04T03:57:51.478" v="334" actId="21"/>
          <ac:spMkLst>
            <pc:docMk/>
            <pc:sldMk cId="1449241427" sldId="726"/>
            <ac:spMk id="3" creationId="{042D9E7B-D1BB-4A59-8D12-11E6C2FA55AC}"/>
          </ac:spMkLst>
        </pc:spChg>
        <pc:graphicFrameChg chg="add mod modGraphic">
          <ac:chgData name="Arbie Sta. Maria" userId="f3148812-4228-411f-bf9f-5a2561256554" providerId="ADAL" clId="{76B9A12E-36AB-4A36-8FCF-4ED00B293052}" dt="2023-01-04T03:58:51.151" v="346" actId="207"/>
          <ac:graphicFrameMkLst>
            <pc:docMk/>
            <pc:sldMk cId="1449241427" sldId="726"/>
            <ac:graphicFrameMk id="6" creationId="{FEBFAD54-0BED-76A3-1B36-9658C0DB1930}"/>
          </ac:graphicFrameMkLst>
        </pc:graphicFrameChg>
      </pc:sldChg>
      <pc:sldChg chg="addSp delSp modSp mod">
        <pc:chgData name="Arbie Sta. Maria" userId="f3148812-4228-411f-bf9f-5a2561256554" providerId="ADAL" clId="{76B9A12E-36AB-4A36-8FCF-4ED00B293052}" dt="2023-01-04T04:00:10.545" v="362" actId="207"/>
        <pc:sldMkLst>
          <pc:docMk/>
          <pc:sldMk cId="1291876058" sldId="729"/>
        </pc:sldMkLst>
        <pc:spChg chg="del">
          <ac:chgData name="Arbie Sta. Maria" userId="f3148812-4228-411f-bf9f-5a2561256554" providerId="ADAL" clId="{76B9A12E-36AB-4A36-8FCF-4ED00B293052}" dt="2023-01-04T03:56:51.455" v="319" actId="478"/>
          <ac:spMkLst>
            <pc:docMk/>
            <pc:sldMk cId="1291876058" sldId="729"/>
            <ac:spMk id="2" creationId="{70AB3EF6-BB7D-4D73-9C21-731770A78952}"/>
          </ac:spMkLst>
        </pc:spChg>
        <pc:spChg chg="mod">
          <ac:chgData name="Arbie Sta. Maria" userId="f3148812-4228-411f-bf9f-5a2561256554" providerId="ADAL" clId="{76B9A12E-36AB-4A36-8FCF-4ED00B293052}" dt="2023-01-04T03:59:29.936" v="351" actId="20577"/>
          <ac:spMkLst>
            <pc:docMk/>
            <pc:sldMk cId="1291876058" sldId="729"/>
            <ac:spMk id="3" creationId="{042D9E7B-D1BB-4A59-8D12-11E6C2FA55AC}"/>
          </ac:spMkLst>
        </pc:spChg>
        <pc:graphicFrameChg chg="add mod modGraphic">
          <ac:chgData name="Arbie Sta. Maria" userId="f3148812-4228-411f-bf9f-5a2561256554" providerId="ADAL" clId="{76B9A12E-36AB-4A36-8FCF-4ED00B293052}" dt="2023-01-04T04:00:10.545" v="362" actId="207"/>
          <ac:graphicFrameMkLst>
            <pc:docMk/>
            <pc:sldMk cId="1291876058" sldId="729"/>
            <ac:graphicFrameMk id="6" creationId="{6EA691D3-77B9-4BF1-E2AB-FCA8EAD479CC}"/>
          </ac:graphicFrameMkLst>
        </pc:graphicFrameChg>
        <pc:picChg chg="del">
          <ac:chgData name="Arbie Sta. Maria" userId="f3148812-4228-411f-bf9f-5a2561256554" providerId="ADAL" clId="{76B9A12E-36AB-4A36-8FCF-4ED00B293052}" dt="2023-01-04T03:56:58.174" v="320" actId="478"/>
          <ac:picMkLst>
            <pc:docMk/>
            <pc:sldMk cId="1291876058" sldId="729"/>
            <ac:picMk id="7" creationId="{F100F44D-0AC8-4DE3-9154-ED6DF46DA286}"/>
          </ac:picMkLst>
        </pc:picChg>
      </pc:sldChg>
      <pc:sldChg chg="delSp modSp mod">
        <pc:chgData name="Arbie Sta. Maria" userId="f3148812-4228-411f-bf9f-5a2561256554" providerId="ADAL" clId="{76B9A12E-36AB-4A36-8FCF-4ED00B293052}" dt="2023-01-04T03:57:39.917" v="332" actId="20577"/>
        <pc:sldMkLst>
          <pc:docMk/>
          <pc:sldMk cId="1199546836" sldId="730"/>
        </pc:sldMkLst>
        <pc:spChg chg="del">
          <ac:chgData name="Arbie Sta. Maria" userId="f3148812-4228-411f-bf9f-5a2561256554" providerId="ADAL" clId="{76B9A12E-36AB-4A36-8FCF-4ED00B293052}" dt="2023-01-04T03:57:15.550" v="323" actId="478"/>
          <ac:spMkLst>
            <pc:docMk/>
            <pc:sldMk cId="1199546836" sldId="730"/>
            <ac:spMk id="2" creationId="{70AB3EF6-BB7D-4D73-9C21-731770A78952}"/>
          </ac:spMkLst>
        </pc:spChg>
        <pc:spChg chg="mod">
          <ac:chgData name="Arbie Sta. Maria" userId="f3148812-4228-411f-bf9f-5a2561256554" providerId="ADAL" clId="{76B9A12E-36AB-4A36-8FCF-4ED00B293052}" dt="2023-01-04T03:57:39.917" v="332" actId="20577"/>
          <ac:spMkLst>
            <pc:docMk/>
            <pc:sldMk cId="1199546836" sldId="730"/>
            <ac:spMk id="3" creationId="{042D9E7B-D1BB-4A59-8D12-11E6C2FA55AC}"/>
          </ac:spMkLst>
        </pc:spChg>
        <pc:picChg chg="del">
          <ac:chgData name="Arbie Sta. Maria" userId="f3148812-4228-411f-bf9f-5a2561256554" providerId="ADAL" clId="{76B9A12E-36AB-4A36-8FCF-4ED00B293052}" dt="2023-01-04T03:57:18.329" v="324" actId="478"/>
          <ac:picMkLst>
            <pc:docMk/>
            <pc:sldMk cId="1199546836" sldId="730"/>
            <ac:picMk id="6" creationId="{A9D8D958-65A9-40F8-AF2B-47E310BC6089}"/>
          </ac:picMkLst>
        </pc:picChg>
      </pc:sldChg>
      <pc:sldChg chg="delSp modSp mod">
        <pc:chgData name="Arbie Sta. Maria" userId="f3148812-4228-411f-bf9f-5a2561256554" providerId="ADAL" clId="{76B9A12E-36AB-4A36-8FCF-4ED00B293052}" dt="2023-01-04T04:02:23.740" v="390" actId="27636"/>
        <pc:sldMkLst>
          <pc:docMk/>
          <pc:sldMk cId="1479208162" sldId="731"/>
        </pc:sldMkLst>
        <pc:spChg chg="del">
          <ac:chgData name="Arbie Sta. Maria" userId="f3148812-4228-411f-bf9f-5a2561256554" providerId="ADAL" clId="{76B9A12E-36AB-4A36-8FCF-4ED00B293052}" dt="2023-01-04T03:59:05.459" v="347" actId="478"/>
          <ac:spMkLst>
            <pc:docMk/>
            <pc:sldMk cId="1479208162" sldId="731"/>
            <ac:spMk id="2" creationId="{70AB3EF6-BB7D-4D73-9C21-731770A78952}"/>
          </ac:spMkLst>
        </pc:spChg>
        <pc:spChg chg="mod">
          <ac:chgData name="Arbie Sta. Maria" userId="f3148812-4228-411f-bf9f-5a2561256554" providerId="ADAL" clId="{76B9A12E-36AB-4A36-8FCF-4ED00B293052}" dt="2023-01-04T04:02:23.740" v="390" actId="27636"/>
          <ac:spMkLst>
            <pc:docMk/>
            <pc:sldMk cId="1479208162" sldId="731"/>
            <ac:spMk id="3" creationId="{042D9E7B-D1BB-4A59-8D12-11E6C2FA55AC}"/>
          </ac:spMkLst>
        </pc:spChg>
      </pc:sldChg>
      <pc:sldChg chg="delSp modSp mod">
        <pc:chgData name="Arbie Sta. Maria" userId="f3148812-4228-411f-bf9f-5a2561256554" providerId="ADAL" clId="{76B9A12E-36AB-4A36-8FCF-4ED00B293052}" dt="2023-01-04T04:04:13.380" v="407" actId="14100"/>
        <pc:sldMkLst>
          <pc:docMk/>
          <pc:sldMk cId="3629222453" sldId="734"/>
        </pc:sldMkLst>
        <pc:spChg chg="del">
          <ac:chgData name="Arbie Sta. Maria" userId="f3148812-4228-411f-bf9f-5a2561256554" providerId="ADAL" clId="{76B9A12E-36AB-4A36-8FCF-4ED00B293052}" dt="2023-01-04T04:03:27.154" v="401" actId="478"/>
          <ac:spMkLst>
            <pc:docMk/>
            <pc:sldMk cId="3629222453" sldId="734"/>
            <ac:spMk id="2" creationId="{70AB3EF6-BB7D-4D73-9C21-731770A78952}"/>
          </ac:spMkLst>
        </pc:spChg>
        <pc:spChg chg="mod">
          <ac:chgData name="Arbie Sta. Maria" userId="f3148812-4228-411f-bf9f-5a2561256554" providerId="ADAL" clId="{76B9A12E-36AB-4A36-8FCF-4ED00B293052}" dt="2023-01-04T04:03:38.522" v="403" actId="20577"/>
          <ac:spMkLst>
            <pc:docMk/>
            <pc:sldMk cId="3629222453" sldId="734"/>
            <ac:spMk id="3" creationId="{042D9E7B-D1BB-4A59-8D12-11E6C2FA55AC}"/>
          </ac:spMkLst>
        </pc:spChg>
        <pc:picChg chg="mod">
          <ac:chgData name="Arbie Sta. Maria" userId="f3148812-4228-411f-bf9f-5a2561256554" providerId="ADAL" clId="{76B9A12E-36AB-4A36-8FCF-4ED00B293052}" dt="2023-01-04T04:04:13.380" v="407" actId="14100"/>
          <ac:picMkLst>
            <pc:docMk/>
            <pc:sldMk cId="3629222453" sldId="734"/>
            <ac:picMk id="7" creationId="{DA70CD0B-EF36-4E21-9620-CCAEE18670A3}"/>
          </ac:picMkLst>
        </pc:picChg>
      </pc:sldChg>
      <pc:sldChg chg="delSp modSp mod">
        <pc:chgData name="Arbie Sta. Maria" userId="f3148812-4228-411f-bf9f-5a2561256554" providerId="ADAL" clId="{76B9A12E-36AB-4A36-8FCF-4ED00B293052}" dt="2023-01-04T04:04:28.594" v="409" actId="14100"/>
        <pc:sldMkLst>
          <pc:docMk/>
          <pc:sldMk cId="3193538400" sldId="735"/>
        </pc:sldMkLst>
        <pc:spChg chg="mod">
          <ac:chgData name="Arbie Sta. Maria" userId="f3148812-4228-411f-bf9f-5a2561256554" providerId="ADAL" clId="{76B9A12E-36AB-4A36-8FCF-4ED00B293052}" dt="2023-01-04T04:04:28.594" v="409" actId="14100"/>
          <ac:spMkLst>
            <pc:docMk/>
            <pc:sldMk cId="3193538400" sldId="735"/>
            <ac:spMk id="3" creationId="{042D9E7B-D1BB-4A59-8D12-11E6C2FA55AC}"/>
          </ac:spMkLst>
        </pc:spChg>
        <pc:picChg chg="del">
          <ac:chgData name="Arbie Sta. Maria" userId="f3148812-4228-411f-bf9f-5a2561256554" providerId="ADAL" clId="{76B9A12E-36AB-4A36-8FCF-4ED00B293052}" dt="2023-01-04T04:04:23.769" v="408" actId="478"/>
          <ac:picMkLst>
            <pc:docMk/>
            <pc:sldMk cId="3193538400" sldId="735"/>
            <ac:picMk id="6" creationId="{D9D5E2C1-0989-4268-BDA5-F53223F983E7}"/>
          </ac:picMkLst>
        </pc:picChg>
      </pc:sldChg>
      <pc:sldChg chg="addSp delSp modSp mod">
        <pc:chgData name="Arbie Sta. Maria" userId="f3148812-4228-411f-bf9f-5a2561256554" providerId="ADAL" clId="{76B9A12E-36AB-4A36-8FCF-4ED00B293052}" dt="2023-01-04T04:45:56.586" v="778"/>
        <pc:sldMkLst>
          <pc:docMk/>
          <pc:sldMk cId="2292826680" sldId="737"/>
        </pc:sldMkLst>
        <pc:spChg chg="del">
          <ac:chgData name="Arbie Sta. Maria" userId="f3148812-4228-411f-bf9f-5a2561256554" providerId="ADAL" clId="{76B9A12E-36AB-4A36-8FCF-4ED00B293052}" dt="2023-01-04T04:04:38.054" v="411" actId="478"/>
          <ac:spMkLst>
            <pc:docMk/>
            <pc:sldMk cId="2292826680" sldId="737"/>
            <ac:spMk id="2" creationId="{70AB3EF6-BB7D-4D73-9C21-731770A78952}"/>
          </ac:spMkLst>
        </pc:spChg>
        <pc:spChg chg="mod">
          <ac:chgData name="Arbie Sta. Maria" userId="f3148812-4228-411f-bf9f-5a2561256554" providerId="ADAL" clId="{76B9A12E-36AB-4A36-8FCF-4ED00B293052}" dt="2023-01-04T04:05:04.481" v="417" actId="20577"/>
          <ac:spMkLst>
            <pc:docMk/>
            <pc:sldMk cId="2292826680" sldId="737"/>
            <ac:spMk id="3" creationId="{042D9E7B-D1BB-4A59-8D12-11E6C2FA55AC}"/>
          </ac:spMkLst>
        </pc:spChg>
        <pc:spChg chg="del">
          <ac:chgData name="Arbie Sta. Maria" userId="f3148812-4228-411f-bf9f-5a2561256554" providerId="ADAL" clId="{76B9A12E-36AB-4A36-8FCF-4ED00B293052}" dt="2023-01-04T04:04:53.468" v="413" actId="478"/>
          <ac:spMkLst>
            <pc:docMk/>
            <pc:sldMk cId="2292826680" sldId="737"/>
            <ac:spMk id="8" creationId="{D42F46F0-1BF8-4ECD-BF45-011B1C15EB9D}"/>
          </ac:spMkLst>
        </pc:spChg>
        <pc:graphicFrameChg chg="add mod modGraphic">
          <ac:chgData name="Arbie Sta. Maria" userId="f3148812-4228-411f-bf9f-5a2561256554" providerId="ADAL" clId="{76B9A12E-36AB-4A36-8FCF-4ED00B293052}" dt="2023-01-04T04:05:53.077" v="428" actId="207"/>
          <ac:graphicFrameMkLst>
            <pc:docMk/>
            <pc:sldMk cId="2292826680" sldId="737"/>
            <ac:graphicFrameMk id="4" creationId="{E74DC99D-C333-AB29-8C25-56A4329173A8}"/>
          </ac:graphicFrameMkLst>
        </pc:graphicFrameChg>
        <pc:picChg chg="add mod">
          <ac:chgData name="Arbie Sta. Maria" userId="f3148812-4228-411f-bf9f-5a2561256554" providerId="ADAL" clId="{76B9A12E-36AB-4A36-8FCF-4ED00B293052}" dt="2023-01-04T04:45:56.586" v="778"/>
          <ac:picMkLst>
            <pc:docMk/>
            <pc:sldMk cId="2292826680" sldId="737"/>
            <ac:picMk id="6" creationId="{E2AC14CF-00E1-6882-A766-DE58B685F3C7}"/>
          </ac:picMkLst>
        </pc:picChg>
        <pc:picChg chg="del">
          <ac:chgData name="Arbie Sta. Maria" userId="f3148812-4228-411f-bf9f-5a2561256554" providerId="ADAL" clId="{76B9A12E-36AB-4A36-8FCF-4ED00B293052}" dt="2023-01-04T04:04:53.925" v="414" actId="478"/>
          <ac:picMkLst>
            <pc:docMk/>
            <pc:sldMk cId="2292826680" sldId="737"/>
            <ac:picMk id="7" creationId="{656C3507-1A7B-45B4-AE91-ED8C573114D0}"/>
          </ac:picMkLst>
        </pc:picChg>
      </pc:sldChg>
      <pc:sldChg chg="addSp delSp modSp mod">
        <pc:chgData name="Arbie Sta. Maria" userId="f3148812-4228-411f-bf9f-5a2561256554" providerId="ADAL" clId="{76B9A12E-36AB-4A36-8FCF-4ED00B293052}" dt="2023-01-04T04:45:58.653" v="779"/>
        <pc:sldMkLst>
          <pc:docMk/>
          <pc:sldMk cId="1920615025" sldId="743"/>
        </pc:sldMkLst>
        <pc:spChg chg="del">
          <ac:chgData name="Arbie Sta. Maria" userId="f3148812-4228-411f-bf9f-5a2561256554" providerId="ADAL" clId="{76B9A12E-36AB-4A36-8FCF-4ED00B293052}" dt="2023-01-04T04:07:37.399" v="442" actId="478"/>
          <ac:spMkLst>
            <pc:docMk/>
            <pc:sldMk cId="1920615025" sldId="743"/>
            <ac:spMk id="2" creationId="{70AB3EF6-BB7D-4D73-9C21-731770A78952}"/>
          </ac:spMkLst>
        </pc:spChg>
        <pc:spChg chg="mod">
          <ac:chgData name="Arbie Sta. Maria" userId="f3148812-4228-411f-bf9f-5a2561256554" providerId="ADAL" clId="{76B9A12E-36AB-4A36-8FCF-4ED00B293052}" dt="2023-01-04T04:07:42.163" v="443" actId="14100"/>
          <ac:spMkLst>
            <pc:docMk/>
            <pc:sldMk cId="1920615025" sldId="743"/>
            <ac:spMk id="3" creationId="{042D9E7B-D1BB-4A59-8D12-11E6C2FA55AC}"/>
          </ac:spMkLst>
        </pc:spChg>
        <pc:picChg chg="add mod">
          <ac:chgData name="Arbie Sta. Maria" userId="f3148812-4228-411f-bf9f-5a2561256554" providerId="ADAL" clId="{76B9A12E-36AB-4A36-8FCF-4ED00B293052}" dt="2023-01-04T04:45:58.653" v="779"/>
          <ac:picMkLst>
            <pc:docMk/>
            <pc:sldMk cId="1920615025" sldId="743"/>
            <ac:picMk id="4" creationId="{A7DEA516-6888-2306-F7BA-3B2F100748AE}"/>
          </ac:picMkLst>
        </pc:picChg>
        <pc:picChg chg="del">
          <ac:chgData name="Arbie Sta. Maria" userId="f3148812-4228-411f-bf9f-5a2561256554" providerId="ADAL" clId="{76B9A12E-36AB-4A36-8FCF-4ED00B293052}" dt="2023-01-04T04:07:35.737" v="441" actId="478"/>
          <ac:picMkLst>
            <pc:docMk/>
            <pc:sldMk cId="1920615025" sldId="743"/>
            <ac:picMk id="10" creationId="{2A08998B-A966-4879-809C-B6227C7A5292}"/>
          </ac:picMkLst>
        </pc:picChg>
      </pc:sldChg>
      <pc:sldChg chg="delSp modSp mod">
        <pc:chgData name="Arbie Sta. Maria" userId="f3148812-4228-411f-bf9f-5a2561256554" providerId="ADAL" clId="{76B9A12E-36AB-4A36-8FCF-4ED00B293052}" dt="2023-01-04T04:08:20.692" v="452" actId="1076"/>
        <pc:sldMkLst>
          <pc:docMk/>
          <pc:sldMk cId="3157487960" sldId="744"/>
        </pc:sldMkLst>
        <pc:spChg chg="del">
          <ac:chgData name="Arbie Sta. Maria" userId="f3148812-4228-411f-bf9f-5a2561256554" providerId="ADAL" clId="{76B9A12E-36AB-4A36-8FCF-4ED00B293052}" dt="2023-01-04T04:07:48.331" v="444" actId="478"/>
          <ac:spMkLst>
            <pc:docMk/>
            <pc:sldMk cId="3157487960" sldId="744"/>
            <ac:spMk id="2" creationId="{70AB3EF6-BB7D-4D73-9C21-731770A78952}"/>
          </ac:spMkLst>
        </pc:spChg>
        <pc:graphicFrameChg chg="mod">
          <ac:chgData name="Arbie Sta. Maria" userId="f3148812-4228-411f-bf9f-5a2561256554" providerId="ADAL" clId="{76B9A12E-36AB-4A36-8FCF-4ED00B293052}" dt="2023-01-04T04:08:20.692" v="452" actId="1076"/>
          <ac:graphicFrameMkLst>
            <pc:docMk/>
            <pc:sldMk cId="3157487960" sldId="744"/>
            <ac:graphicFrameMk id="6" creationId="{3D11ED5E-E0EC-40F0-9BAD-D87594982FCA}"/>
          </ac:graphicFrameMkLst>
        </pc:graphicFrameChg>
      </pc:sldChg>
      <pc:sldChg chg="addSp delSp modSp mod">
        <pc:chgData name="Arbie Sta. Maria" userId="f3148812-4228-411f-bf9f-5a2561256554" providerId="ADAL" clId="{76B9A12E-36AB-4A36-8FCF-4ED00B293052}" dt="2023-01-04T04:46:00.881" v="780"/>
        <pc:sldMkLst>
          <pc:docMk/>
          <pc:sldMk cId="964111041" sldId="745"/>
        </pc:sldMkLst>
        <pc:spChg chg="del">
          <ac:chgData name="Arbie Sta. Maria" userId="f3148812-4228-411f-bf9f-5a2561256554" providerId="ADAL" clId="{76B9A12E-36AB-4A36-8FCF-4ED00B293052}" dt="2023-01-04T04:09:33.552" v="459" actId="478"/>
          <ac:spMkLst>
            <pc:docMk/>
            <pc:sldMk cId="964111041" sldId="745"/>
            <ac:spMk id="2" creationId="{70AB3EF6-BB7D-4D73-9C21-731770A78952}"/>
          </ac:spMkLst>
        </pc:spChg>
        <pc:spChg chg="mod">
          <ac:chgData name="Arbie Sta. Maria" userId="f3148812-4228-411f-bf9f-5a2561256554" providerId="ADAL" clId="{76B9A12E-36AB-4A36-8FCF-4ED00B293052}" dt="2023-01-04T04:09:42.751" v="461" actId="14100"/>
          <ac:spMkLst>
            <pc:docMk/>
            <pc:sldMk cId="964111041" sldId="745"/>
            <ac:spMk id="3" creationId="{042D9E7B-D1BB-4A59-8D12-11E6C2FA55AC}"/>
          </ac:spMkLst>
        </pc:spChg>
        <pc:spChg chg="del">
          <ac:chgData name="Arbie Sta. Maria" userId="f3148812-4228-411f-bf9f-5a2561256554" providerId="ADAL" clId="{76B9A12E-36AB-4A36-8FCF-4ED00B293052}" dt="2023-01-04T04:09:30.279" v="458" actId="478"/>
          <ac:spMkLst>
            <pc:docMk/>
            <pc:sldMk cId="964111041" sldId="745"/>
            <ac:spMk id="9" creationId="{9CE01F72-698B-434F-AB50-D07BCF2F8C12}"/>
          </ac:spMkLst>
        </pc:spChg>
        <pc:picChg chg="add mod">
          <ac:chgData name="Arbie Sta. Maria" userId="f3148812-4228-411f-bf9f-5a2561256554" providerId="ADAL" clId="{76B9A12E-36AB-4A36-8FCF-4ED00B293052}" dt="2023-01-04T04:46:00.881" v="780"/>
          <ac:picMkLst>
            <pc:docMk/>
            <pc:sldMk cId="964111041" sldId="745"/>
            <ac:picMk id="4" creationId="{0730539D-80EB-C607-AA59-FE5B72577E60}"/>
          </ac:picMkLst>
        </pc:picChg>
        <pc:picChg chg="del">
          <ac:chgData name="Arbie Sta. Maria" userId="f3148812-4228-411f-bf9f-5a2561256554" providerId="ADAL" clId="{76B9A12E-36AB-4A36-8FCF-4ED00B293052}" dt="2023-01-04T04:09:34.574" v="460" actId="478"/>
          <ac:picMkLst>
            <pc:docMk/>
            <pc:sldMk cId="964111041" sldId="745"/>
            <ac:picMk id="8" creationId="{22BF76AC-C4B6-4B11-AF2C-B8983F137F0E}"/>
          </ac:picMkLst>
        </pc:picChg>
      </pc:sldChg>
      <pc:sldChg chg="addSp delSp modSp mod">
        <pc:chgData name="Arbie Sta. Maria" userId="f3148812-4228-411f-bf9f-5a2561256554" providerId="ADAL" clId="{76B9A12E-36AB-4A36-8FCF-4ED00B293052}" dt="2023-01-04T04:46:02.985" v="781"/>
        <pc:sldMkLst>
          <pc:docMk/>
          <pc:sldMk cId="233811742" sldId="746"/>
        </pc:sldMkLst>
        <pc:spChg chg="del">
          <ac:chgData name="Arbie Sta. Maria" userId="f3148812-4228-411f-bf9f-5a2561256554" providerId="ADAL" clId="{76B9A12E-36AB-4A36-8FCF-4ED00B293052}" dt="2023-01-04T04:10:37.714" v="465" actId="478"/>
          <ac:spMkLst>
            <pc:docMk/>
            <pc:sldMk cId="233811742" sldId="746"/>
            <ac:spMk id="2" creationId="{70AB3EF6-BB7D-4D73-9C21-731770A78952}"/>
          </ac:spMkLst>
        </pc:spChg>
        <pc:spChg chg="mod">
          <ac:chgData name="Arbie Sta. Maria" userId="f3148812-4228-411f-bf9f-5a2561256554" providerId="ADAL" clId="{76B9A12E-36AB-4A36-8FCF-4ED00B293052}" dt="2023-01-04T04:10:46.871" v="468" actId="14100"/>
          <ac:spMkLst>
            <pc:docMk/>
            <pc:sldMk cId="233811742" sldId="746"/>
            <ac:spMk id="3" creationId="{042D9E7B-D1BB-4A59-8D12-11E6C2FA55AC}"/>
          </ac:spMkLst>
        </pc:spChg>
        <pc:spChg chg="del">
          <ac:chgData name="Arbie Sta. Maria" userId="f3148812-4228-411f-bf9f-5a2561256554" providerId="ADAL" clId="{76B9A12E-36AB-4A36-8FCF-4ED00B293052}" dt="2023-01-04T04:10:41.016" v="467" actId="478"/>
          <ac:spMkLst>
            <pc:docMk/>
            <pc:sldMk cId="233811742" sldId="746"/>
            <ac:spMk id="8" creationId="{121CB666-F4E7-4F5B-9D0C-3FB0957C5CF2}"/>
          </ac:spMkLst>
        </pc:spChg>
        <pc:picChg chg="add mod">
          <ac:chgData name="Arbie Sta. Maria" userId="f3148812-4228-411f-bf9f-5a2561256554" providerId="ADAL" clId="{76B9A12E-36AB-4A36-8FCF-4ED00B293052}" dt="2023-01-04T04:46:02.985" v="781"/>
          <ac:picMkLst>
            <pc:docMk/>
            <pc:sldMk cId="233811742" sldId="746"/>
            <ac:picMk id="4" creationId="{14369F83-45B8-C9B2-954C-BBA3084766A8}"/>
          </ac:picMkLst>
        </pc:picChg>
        <pc:picChg chg="del">
          <ac:chgData name="Arbie Sta. Maria" userId="f3148812-4228-411f-bf9f-5a2561256554" providerId="ADAL" clId="{76B9A12E-36AB-4A36-8FCF-4ED00B293052}" dt="2023-01-04T04:10:39.012" v="466" actId="478"/>
          <ac:picMkLst>
            <pc:docMk/>
            <pc:sldMk cId="233811742" sldId="746"/>
            <ac:picMk id="7" creationId="{3D3CBEAB-FF33-4698-BA6D-2278941DFE5F}"/>
          </ac:picMkLst>
        </pc:picChg>
      </pc:sldChg>
      <pc:sldChg chg="addSp delSp modSp mod">
        <pc:chgData name="Arbie Sta. Maria" userId="f3148812-4228-411f-bf9f-5a2561256554" providerId="ADAL" clId="{76B9A12E-36AB-4A36-8FCF-4ED00B293052}" dt="2023-01-04T04:14:04.417" v="485" actId="1076"/>
        <pc:sldMkLst>
          <pc:docMk/>
          <pc:sldMk cId="1024771231" sldId="748"/>
        </pc:sldMkLst>
        <pc:spChg chg="del">
          <ac:chgData name="Arbie Sta. Maria" userId="f3148812-4228-411f-bf9f-5a2561256554" providerId="ADAL" clId="{76B9A12E-36AB-4A36-8FCF-4ED00B293052}" dt="2023-01-04T04:13:14.944" v="472" actId="478"/>
          <ac:spMkLst>
            <pc:docMk/>
            <pc:sldMk cId="1024771231" sldId="748"/>
            <ac:spMk id="2" creationId="{70AB3EF6-BB7D-4D73-9C21-731770A78952}"/>
          </ac:spMkLst>
        </pc:spChg>
        <pc:spChg chg="mod">
          <ac:chgData name="Arbie Sta. Maria" userId="f3148812-4228-411f-bf9f-5a2561256554" providerId="ADAL" clId="{76B9A12E-36AB-4A36-8FCF-4ED00B293052}" dt="2023-01-04T04:14:04.417" v="485" actId="1076"/>
          <ac:spMkLst>
            <pc:docMk/>
            <pc:sldMk cId="1024771231" sldId="748"/>
            <ac:spMk id="3" creationId="{042D9E7B-D1BB-4A59-8D12-11E6C2FA55AC}"/>
          </ac:spMkLst>
        </pc:spChg>
        <pc:graphicFrameChg chg="add mod modGraphic">
          <ac:chgData name="Arbie Sta. Maria" userId="f3148812-4228-411f-bf9f-5a2561256554" providerId="ADAL" clId="{76B9A12E-36AB-4A36-8FCF-4ED00B293052}" dt="2023-01-04T04:14:04.140" v="484" actId="207"/>
          <ac:graphicFrameMkLst>
            <pc:docMk/>
            <pc:sldMk cId="1024771231" sldId="748"/>
            <ac:graphicFrameMk id="7" creationId="{7D15D155-C6C5-DB86-E3A9-DCA3269F6BC2}"/>
          </ac:graphicFrameMkLst>
        </pc:graphicFrameChg>
        <pc:picChg chg="del">
          <ac:chgData name="Arbie Sta. Maria" userId="f3148812-4228-411f-bf9f-5a2561256554" providerId="ADAL" clId="{76B9A12E-36AB-4A36-8FCF-4ED00B293052}" dt="2023-01-04T04:13:20.583" v="473" actId="478"/>
          <ac:picMkLst>
            <pc:docMk/>
            <pc:sldMk cId="1024771231" sldId="748"/>
            <ac:picMk id="6" creationId="{64F28FBA-616E-4C9D-88F7-3CDEB7E623A2}"/>
          </ac:picMkLst>
        </pc:picChg>
      </pc:sldChg>
      <pc:sldChg chg="addSp delSp modSp mod">
        <pc:chgData name="Arbie Sta. Maria" userId="f3148812-4228-411f-bf9f-5a2561256554" providerId="ADAL" clId="{76B9A12E-36AB-4A36-8FCF-4ED00B293052}" dt="2023-01-04T04:46:05.720" v="782"/>
        <pc:sldMkLst>
          <pc:docMk/>
          <pc:sldMk cId="3810307159" sldId="753"/>
        </pc:sldMkLst>
        <pc:spChg chg="del">
          <ac:chgData name="Arbie Sta. Maria" userId="f3148812-4228-411f-bf9f-5a2561256554" providerId="ADAL" clId="{76B9A12E-36AB-4A36-8FCF-4ED00B293052}" dt="2023-01-04T04:14:08.777" v="486" actId="478"/>
          <ac:spMkLst>
            <pc:docMk/>
            <pc:sldMk cId="3810307159" sldId="753"/>
            <ac:spMk id="2" creationId="{70AB3EF6-BB7D-4D73-9C21-731770A78952}"/>
          </ac:spMkLst>
        </pc:spChg>
        <pc:spChg chg="mod">
          <ac:chgData name="Arbie Sta. Maria" userId="f3148812-4228-411f-bf9f-5a2561256554" providerId="ADAL" clId="{76B9A12E-36AB-4A36-8FCF-4ED00B293052}" dt="2023-01-04T04:14:16.101" v="489" actId="14100"/>
          <ac:spMkLst>
            <pc:docMk/>
            <pc:sldMk cId="3810307159" sldId="753"/>
            <ac:spMk id="3" creationId="{042D9E7B-D1BB-4A59-8D12-11E6C2FA55AC}"/>
          </ac:spMkLst>
        </pc:spChg>
        <pc:spChg chg="del">
          <ac:chgData name="Arbie Sta. Maria" userId="f3148812-4228-411f-bf9f-5a2561256554" providerId="ADAL" clId="{76B9A12E-36AB-4A36-8FCF-4ED00B293052}" dt="2023-01-04T04:14:10.239" v="487" actId="478"/>
          <ac:spMkLst>
            <pc:docMk/>
            <pc:sldMk cId="3810307159" sldId="753"/>
            <ac:spMk id="7" creationId="{B3458182-31BA-413B-9F39-5F166FCE3574}"/>
          </ac:spMkLst>
        </pc:spChg>
        <pc:picChg chg="add mod">
          <ac:chgData name="Arbie Sta. Maria" userId="f3148812-4228-411f-bf9f-5a2561256554" providerId="ADAL" clId="{76B9A12E-36AB-4A36-8FCF-4ED00B293052}" dt="2023-01-04T04:46:05.720" v="782"/>
          <ac:picMkLst>
            <pc:docMk/>
            <pc:sldMk cId="3810307159" sldId="753"/>
            <ac:picMk id="4" creationId="{E3AB6A7C-B950-32E3-6556-58262DAFA1CF}"/>
          </ac:picMkLst>
        </pc:picChg>
        <pc:picChg chg="del">
          <ac:chgData name="Arbie Sta. Maria" userId="f3148812-4228-411f-bf9f-5a2561256554" providerId="ADAL" clId="{76B9A12E-36AB-4A36-8FCF-4ED00B293052}" dt="2023-01-04T04:14:10.635" v="488" actId="478"/>
          <ac:picMkLst>
            <pc:docMk/>
            <pc:sldMk cId="3810307159" sldId="753"/>
            <ac:picMk id="6" creationId="{F4ACA9CF-4813-4C02-BEC6-AF00527AC614}"/>
          </ac:picMkLst>
        </pc:picChg>
      </pc:sldChg>
      <pc:sldChg chg="addSp delSp modSp mod">
        <pc:chgData name="Arbie Sta. Maria" userId="f3148812-4228-411f-bf9f-5a2561256554" providerId="ADAL" clId="{76B9A12E-36AB-4A36-8FCF-4ED00B293052}" dt="2023-01-04T04:15:15.850" v="496" actId="18131"/>
        <pc:sldMkLst>
          <pc:docMk/>
          <pc:sldMk cId="3868696580" sldId="755"/>
        </pc:sldMkLst>
        <pc:picChg chg="add mod ord modCrop">
          <ac:chgData name="Arbie Sta. Maria" userId="f3148812-4228-411f-bf9f-5a2561256554" providerId="ADAL" clId="{76B9A12E-36AB-4A36-8FCF-4ED00B293052}" dt="2023-01-04T04:15:15.850" v="496" actId="18131"/>
          <ac:picMkLst>
            <pc:docMk/>
            <pc:sldMk cId="3868696580" sldId="755"/>
            <ac:picMk id="2" creationId="{DD3AC191-BBAF-3617-AFE2-E69227C3FAF0}"/>
          </ac:picMkLst>
        </pc:picChg>
        <pc:picChg chg="del">
          <ac:chgData name="Arbie Sta. Maria" userId="f3148812-4228-411f-bf9f-5a2561256554" providerId="ADAL" clId="{76B9A12E-36AB-4A36-8FCF-4ED00B293052}" dt="2023-01-04T04:14:25.908" v="490" actId="478"/>
          <ac:picMkLst>
            <pc:docMk/>
            <pc:sldMk cId="3868696580" sldId="755"/>
            <ac:picMk id="8" creationId="{1D41AC7C-7F06-47D5-8E03-F4794DFE0DEF}"/>
          </ac:picMkLst>
        </pc:picChg>
      </pc:sldChg>
      <pc:sldChg chg="delSp modSp mod">
        <pc:chgData name="Arbie Sta. Maria" userId="f3148812-4228-411f-bf9f-5a2561256554" providerId="ADAL" clId="{76B9A12E-36AB-4A36-8FCF-4ED00B293052}" dt="2023-01-04T04:15:43.892" v="502" actId="14100"/>
        <pc:sldMkLst>
          <pc:docMk/>
          <pc:sldMk cId="2361547704" sldId="760"/>
        </pc:sldMkLst>
        <pc:spChg chg="del">
          <ac:chgData name="Arbie Sta. Maria" userId="f3148812-4228-411f-bf9f-5a2561256554" providerId="ADAL" clId="{76B9A12E-36AB-4A36-8FCF-4ED00B293052}" dt="2023-01-04T04:15:38.859" v="500" actId="478"/>
          <ac:spMkLst>
            <pc:docMk/>
            <pc:sldMk cId="2361547704" sldId="760"/>
            <ac:spMk id="2" creationId="{70AB3EF6-BB7D-4D73-9C21-731770A78952}"/>
          </ac:spMkLst>
        </pc:spChg>
        <pc:spChg chg="mod">
          <ac:chgData name="Arbie Sta. Maria" userId="f3148812-4228-411f-bf9f-5a2561256554" providerId="ADAL" clId="{76B9A12E-36AB-4A36-8FCF-4ED00B293052}" dt="2023-01-04T04:15:43.892" v="502" actId="14100"/>
          <ac:spMkLst>
            <pc:docMk/>
            <pc:sldMk cId="2361547704" sldId="760"/>
            <ac:spMk id="3" creationId="{042D9E7B-D1BB-4A59-8D12-11E6C2FA55AC}"/>
          </ac:spMkLst>
        </pc:spChg>
        <pc:picChg chg="del">
          <ac:chgData name="Arbie Sta. Maria" userId="f3148812-4228-411f-bf9f-5a2561256554" providerId="ADAL" clId="{76B9A12E-36AB-4A36-8FCF-4ED00B293052}" dt="2023-01-04T04:15:39.581" v="501" actId="478"/>
          <ac:picMkLst>
            <pc:docMk/>
            <pc:sldMk cId="2361547704" sldId="760"/>
            <ac:picMk id="6" creationId="{EC030595-D756-416F-8D78-C999E4E99C56}"/>
          </ac:picMkLst>
        </pc:picChg>
      </pc:sldChg>
      <pc:sldChg chg="addSp delSp modSp del mod">
        <pc:chgData name="Arbie Sta. Maria" userId="f3148812-4228-411f-bf9f-5a2561256554" providerId="ADAL" clId="{76B9A12E-36AB-4A36-8FCF-4ED00B293052}" dt="2023-01-04T04:17:44.983" v="522" actId="47"/>
        <pc:sldMkLst>
          <pc:docMk/>
          <pc:sldMk cId="521997513" sldId="762"/>
        </pc:sldMkLst>
        <pc:spChg chg="del">
          <ac:chgData name="Arbie Sta. Maria" userId="f3148812-4228-411f-bf9f-5a2561256554" providerId="ADAL" clId="{76B9A12E-36AB-4A36-8FCF-4ED00B293052}" dt="2023-01-04T04:15:56.051" v="506" actId="478"/>
          <ac:spMkLst>
            <pc:docMk/>
            <pc:sldMk cId="521997513" sldId="762"/>
            <ac:spMk id="2" creationId="{70AB3EF6-BB7D-4D73-9C21-731770A78952}"/>
          </ac:spMkLst>
        </pc:spChg>
        <pc:spChg chg="add del mod">
          <ac:chgData name="Arbie Sta. Maria" userId="f3148812-4228-411f-bf9f-5a2561256554" providerId="ADAL" clId="{76B9A12E-36AB-4A36-8FCF-4ED00B293052}" dt="2023-01-04T04:16:05.616" v="508" actId="21"/>
          <ac:spMkLst>
            <pc:docMk/>
            <pc:sldMk cId="521997513" sldId="762"/>
            <ac:spMk id="3" creationId="{042D9E7B-D1BB-4A59-8D12-11E6C2FA55AC}"/>
          </ac:spMkLst>
        </pc:spChg>
        <pc:spChg chg="add del mod">
          <ac:chgData name="Arbie Sta. Maria" userId="f3148812-4228-411f-bf9f-5a2561256554" providerId="ADAL" clId="{76B9A12E-36AB-4A36-8FCF-4ED00B293052}" dt="2023-01-04T04:15:54.006" v="505" actId="478"/>
          <ac:spMkLst>
            <pc:docMk/>
            <pc:sldMk cId="521997513" sldId="762"/>
            <ac:spMk id="8" creationId="{9CA997F0-450B-F3BD-1456-0CA677DEBCEC}"/>
          </ac:spMkLst>
        </pc:spChg>
        <pc:graphicFrameChg chg="add mod modGraphic">
          <ac:chgData name="Arbie Sta. Maria" userId="f3148812-4228-411f-bf9f-5a2561256554" providerId="ADAL" clId="{76B9A12E-36AB-4A36-8FCF-4ED00B293052}" dt="2023-01-04T04:16:41.947" v="517" actId="207"/>
          <ac:graphicFrameMkLst>
            <pc:docMk/>
            <pc:sldMk cId="521997513" sldId="762"/>
            <ac:graphicFrameMk id="9" creationId="{51F8A07D-A7D2-78CD-DBDA-5FFA8FB646A5}"/>
          </ac:graphicFrameMkLst>
        </pc:graphicFrameChg>
        <pc:picChg chg="del">
          <ac:chgData name="Arbie Sta. Maria" userId="f3148812-4228-411f-bf9f-5a2561256554" providerId="ADAL" clId="{76B9A12E-36AB-4A36-8FCF-4ED00B293052}" dt="2023-01-04T04:15:51.630" v="503" actId="478"/>
          <ac:picMkLst>
            <pc:docMk/>
            <pc:sldMk cId="521997513" sldId="762"/>
            <ac:picMk id="6" creationId="{EC030595-D756-416F-8D78-C999E4E99C56}"/>
          </ac:picMkLst>
        </pc:picChg>
      </pc:sldChg>
      <pc:sldChg chg="del">
        <pc:chgData name="Arbie Sta. Maria" userId="f3148812-4228-411f-bf9f-5a2561256554" providerId="ADAL" clId="{76B9A12E-36AB-4A36-8FCF-4ED00B293052}" dt="2023-01-04T04:19:06.377" v="536" actId="47"/>
        <pc:sldMkLst>
          <pc:docMk/>
          <pc:sldMk cId="2370898757" sldId="763"/>
        </pc:sldMkLst>
      </pc:sldChg>
      <pc:sldChg chg="delSp modSp mod">
        <pc:chgData name="Arbie Sta. Maria" userId="f3148812-4228-411f-bf9f-5a2561256554" providerId="ADAL" clId="{76B9A12E-36AB-4A36-8FCF-4ED00B293052}" dt="2023-01-04T04:20:34.699" v="549" actId="14100"/>
        <pc:sldMkLst>
          <pc:docMk/>
          <pc:sldMk cId="3754376909" sldId="765"/>
        </pc:sldMkLst>
        <pc:spChg chg="del">
          <ac:chgData name="Arbie Sta. Maria" userId="f3148812-4228-411f-bf9f-5a2561256554" providerId="ADAL" clId="{76B9A12E-36AB-4A36-8FCF-4ED00B293052}" dt="2023-01-04T04:20:22.146" v="548" actId="478"/>
          <ac:spMkLst>
            <pc:docMk/>
            <pc:sldMk cId="3754376909" sldId="765"/>
            <ac:spMk id="2" creationId="{70AB3EF6-BB7D-4D73-9C21-731770A78952}"/>
          </ac:spMkLst>
        </pc:spChg>
        <pc:spChg chg="mod">
          <ac:chgData name="Arbie Sta. Maria" userId="f3148812-4228-411f-bf9f-5a2561256554" providerId="ADAL" clId="{76B9A12E-36AB-4A36-8FCF-4ED00B293052}" dt="2023-01-04T04:20:34.699" v="549" actId="14100"/>
          <ac:spMkLst>
            <pc:docMk/>
            <pc:sldMk cId="3754376909" sldId="765"/>
            <ac:spMk id="3" creationId="{042D9E7B-D1BB-4A59-8D12-11E6C2FA55AC}"/>
          </ac:spMkLst>
        </pc:spChg>
        <pc:picChg chg="del">
          <ac:chgData name="Arbie Sta. Maria" userId="f3148812-4228-411f-bf9f-5a2561256554" providerId="ADAL" clId="{76B9A12E-36AB-4A36-8FCF-4ED00B293052}" dt="2023-01-04T04:20:20.294" v="547" actId="478"/>
          <ac:picMkLst>
            <pc:docMk/>
            <pc:sldMk cId="3754376909" sldId="765"/>
            <ac:picMk id="6" creationId="{EC030595-D756-416F-8D78-C999E4E99C56}"/>
          </ac:picMkLst>
        </pc:picChg>
      </pc:sldChg>
      <pc:sldChg chg="delSp modSp mod">
        <pc:chgData name="Arbie Sta. Maria" userId="f3148812-4228-411f-bf9f-5a2561256554" providerId="ADAL" clId="{76B9A12E-36AB-4A36-8FCF-4ED00B293052}" dt="2023-01-04T04:21:22.486" v="554" actId="108"/>
        <pc:sldMkLst>
          <pc:docMk/>
          <pc:sldMk cId="641367252" sldId="766"/>
        </pc:sldMkLst>
        <pc:spChg chg="del">
          <ac:chgData name="Arbie Sta. Maria" userId="f3148812-4228-411f-bf9f-5a2561256554" providerId="ADAL" clId="{76B9A12E-36AB-4A36-8FCF-4ED00B293052}" dt="2023-01-04T04:20:42.454" v="550" actId="478"/>
          <ac:spMkLst>
            <pc:docMk/>
            <pc:sldMk cId="641367252" sldId="766"/>
            <ac:spMk id="2" creationId="{70AB3EF6-BB7D-4D73-9C21-731770A78952}"/>
          </ac:spMkLst>
        </pc:spChg>
        <pc:graphicFrameChg chg="mod">
          <ac:chgData name="Arbie Sta. Maria" userId="f3148812-4228-411f-bf9f-5a2561256554" providerId="ADAL" clId="{76B9A12E-36AB-4A36-8FCF-4ED00B293052}" dt="2023-01-04T04:21:22.486" v="554" actId="108"/>
          <ac:graphicFrameMkLst>
            <pc:docMk/>
            <pc:sldMk cId="641367252" sldId="766"/>
            <ac:graphicFrameMk id="7" creationId="{2D818A66-5A8E-4A45-92A1-6CC273FA8FB1}"/>
          </ac:graphicFrameMkLst>
        </pc:graphicFrameChg>
      </pc:sldChg>
      <pc:sldChg chg="delSp modSp mod">
        <pc:chgData name="Arbie Sta. Maria" userId="f3148812-4228-411f-bf9f-5a2561256554" providerId="ADAL" clId="{76B9A12E-36AB-4A36-8FCF-4ED00B293052}" dt="2023-01-04T04:23:18.938" v="573" actId="1076"/>
        <pc:sldMkLst>
          <pc:docMk/>
          <pc:sldMk cId="568238649" sldId="769"/>
        </pc:sldMkLst>
        <pc:spChg chg="del">
          <ac:chgData name="Arbie Sta. Maria" userId="f3148812-4228-411f-bf9f-5a2561256554" providerId="ADAL" clId="{76B9A12E-36AB-4A36-8FCF-4ED00B293052}" dt="2023-01-04T04:22:47.728" v="567" actId="478"/>
          <ac:spMkLst>
            <pc:docMk/>
            <pc:sldMk cId="568238649" sldId="769"/>
            <ac:spMk id="2" creationId="{70AB3EF6-BB7D-4D73-9C21-731770A78952}"/>
          </ac:spMkLst>
        </pc:spChg>
        <pc:picChg chg="mod">
          <ac:chgData name="Arbie Sta. Maria" userId="f3148812-4228-411f-bf9f-5a2561256554" providerId="ADAL" clId="{76B9A12E-36AB-4A36-8FCF-4ED00B293052}" dt="2023-01-04T04:23:18.938" v="573" actId="1076"/>
          <ac:picMkLst>
            <pc:docMk/>
            <pc:sldMk cId="568238649" sldId="769"/>
            <ac:picMk id="6" creationId="{38BAB1B8-7D0B-4196-B354-409CD310DF8D}"/>
          </ac:picMkLst>
        </pc:picChg>
      </pc:sldChg>
      <pc:sldChg chg="delSp modSp mod">
        <pc:chgData name="Arbie Sta. Maria" userId="f3148812-4228-411f-bf9f-5a2561256554" providerId="ADAL" clId="{76B9A12E-36AB-4A36-8FCF-4ED00B293052}" dt="2023-01-04T04:23:39.354" v="576" actId="20577"/>
        <pc:sldMkLst>
          <pc:docMk/>
          <pc:sldMk cId="2393020712" sldId="770"/>
        </pc:sldMkLst>
        <pc:spChg chg="del">
          <ac:chgData name="Arbie Sta. Maria" userId="f3148812-4228-411f-bf9f-5a2561256554" providerId="ADAL" clId="{76B9A12E-36AB-4A36-8FCF-4ED00B293052}" dt="2023-01-04T04:23:35.465" v="575" actId="478"/>
          <ac:spMkLst>
            <pc:docMk/>
            <pc:sldMk cId="2393020712" sldId="770"/>
            <ac:spMk id="2" creationId="{70AB3EF6-BB7D-4D73-9C21-731770A78952}"/>
          </ac:spMkLst>
        </pc:spChg>
        <pc:spChg chg="mod">
          <ac:chgData name="Arbie Sta. Maria" userId="f3148812-4228-411f-bf9f-5a2561256554" providerId="ADAL" clId="{76B9A12E-36AB-4A36-8FCF-4ED00B293052}" dt="2023-01-04T04:23:39.354" v="576" actId="20577"/>
          <ac:spMkLst>
            <pc:docMk/>
            <pc:sldMk cId="2393020712" sldId="770"/>
            <ac:spMk id="3" creationId="{042D9E7B-D1BB-4A59-8D12-11E6C2FA55AC}"/>
          </ac:spMkLst>
        </pc:spChg>
      </pc:sldChg>
      <pc:sldChg chg="addSp delSp modSp mod">
        <pc:chgData name="Arbie Sta. Maria" userId="f3148812-4228-411f-bf9f-5a2561256554" providerId="ADAL" clId="{76B9A12E-36AB-4A36-8FCF-4ED00B293052}" dt="2023-01-04T04:46:11.684" v="783"/>
        <pc:sldMkLst>
          <pc:docMk/>
          <pc:sldMk cId="456449674" sldId="772"/>
        </pc:sldMkLst>
        <pc:spChg chg="del">
          <ac:chgData name="Arbie Sta. Maria" userId="f3148812-4228-411f-bf9f-5a2561256554" providerId="ADAL" clId="{76B9A12E-36AB-4A36-8FCF-4ED00B293052}" dt="2023-01-04T04:23:45.306" v="577" actId="478"/>
          <ac:spMkLst>
            <pc:docMk/>
            <pc:sldMk cId="456449674" sldId="772"/>
            <ac:spMk id="2" creationId="{70AB3EF6-BB7D-4D73-9C21-731770A78952}"/>
          </ac:spMkLst>
        </pc:spChg>
        <pc:spChg chg="mod">
          <ac:chgData name="Arbie Sta. Maria" userId="f3148812-4228-411f-bf9f-5a2561256554" providerId="ADAL" clId="{76B9A12E-36AB-4A36-8FCF-4ED00B293052}" dt="2023-01-04T04:24:16.442" v="582" actId="14100"/>
          <ac:spMkLst>
            <pc:docMk/>
            <pc:sldMk cId="456449674" sldId="772"/>
            <ac:spMk id="3" creationId="{042D9E7B-D1BB-4A59-8D12-11E6C2FA55AC}"/>
          </ac:spMkLst>
        </pc:spChg>
        <pc:spChg chg="del">
          <ac:chgData name="Arbie Sta. Maria" userId="f3148812-4228-411f-bf9f-5a2561256554" providerId="ADAL" clId="{76B9A12E-36AB-4A36-8FCF-4ED00B293052}" dt="2023-01-04T04:24:07.264" v="580" actId="478"/>
          <ac:spMkLst>
            <pc:docMk/>
            <pc:sldMk cId="456449674" sldId="772"/>
            <ac:spMk id="7" creationId="{0F4C6F73-159B-4634-858E-E534261153AC}"/>
          </ac:spMkLst>
        </pc:spChg>
        <pc:picChg chg="add mod">
          <ac:chgData name="Arbie Sta. Maria" userId="f3148812-4228-411f-bf9f-5a2561256554" providerId="ADAL" clId="{76B9A12E-36AB-4A36-8FCF-4ED00B293052}" dt="2023-01-04T04:46:11.684" v="783"/>
          <ac:picMkLst>
            <pc:docMk/>
            <pc:sldMk cId="456449674" sldId="772"/>
            <ac:picMk id="4" creationId="{9B1988D5-E3B3-2C7D-D075-8DBE7246839E}"/>
          </ac:picMkLst>
        </pc:picChg>
        <pc:picChg chg="del">
          <ac:chgData name="Arbie Sta. Maria" userId="f3148812-4228-411f-bf9f-5a2561256554" providerId="ADAL" clId="{76B9A12E-36AB-4A36-8FCF-4ED00B293052}" dt="2023-01-04T04:24:07.851" v="581" actId="478"/>
          <ac:picMkLst>
            <pc:docMk/>
            <pc:sldMk cId="456449674" sldId="772"/>
            <ac:picMk id="6" creationId="{55CA3D23-4D9E-4124-925B-348F10051FCB}"/>
          </ac:picMkLst>
        </pc:picChg>
      </pc:sldChg>
      <pc:sldChg chg="addSp delSp modSp mod">
        <pc:chgData name="Arbie Sta. Maria" userId="f3148812-4228-411f-bf9f-5a2561256554" providerId="ADAL" clId="{76B9A12E-36AB-4A36-8FCF-4ED00B293052}" dt="2023-01-04T04:46:13.690" v="784"/>
        <pc:sldMkLst>
          <pc:docMk/>
          <pc:sldMk cId="1981246002" sldId="776"/>
        </pc:sldMkLst>
        <pc:spChg chg="del">
          <ac:chgData name="Arbie Sta. Maria" userId="f3148812-4228-411f-bf9f-5a2561256554" providerId="ADAL" clId="{76B9A12E-36AB-4A36-8FCF-4ED00B293052}" dt="2023-01-04T04:25:34.104" v="585" actId="478"/>
          <ac:spMkLst>
            <pc:docMk/>
            <pc:sldMk cId="1981246002" sldId="776"/>
            <ac:spMk id="2" creationId="{70AB3EF6-BB7D-4D73-9C21-731770A78952}"/>
          </ac:spMkLst>
        </pc:spChg>
        <pc:spChg chg="add del mod">
          <ac:chgData name="Arbie Sta. Maria" userId="f3148812-4228-411f-bf9f-5a2561256554" providerId="ADAL" clId="{76B9A12E-36AB-4A36-8FCF-4ED00B293052}" dt="2023-01-04T04:26:11.614" v="599" actId="20577"/>
          <ac:spMkLst>
            <pc:docMk/>
            <pc:sldMk cId="1981246002" sldId="776"/>
            <ac:spMk id="3" creationId="{042D9E7B-D1BB-4A59-8D12-11E6C2FA55AC}"/>
          </ac:spMkLst>
        </pc:spChg>
        <pc:spChg chg="del">
          <ac:chgData name="Arbie Sta. Maria" userId="f3148812-4228-411f-bf9f-5a2561256554" providerId="ADAL" clId="{76B9A12E-36AB-4A36-8FCF-4ED00B293052}" dt="2023-01-04T04:25:36.884" v="588" actId="478"/>
          <ac:spMkLst>
            <pc:docMk/>
            <pc:sldMk cId="1981246002" sldId="776"/>
            <ac:spMk id="7" creationId="{E3547A95-39E7-4DA5-A5B0-9C7732D839C1}"/>
          </ac:spMkLst>
        </pc:spChg>
        <pc:spChg chg="add del mod">
          <ac:chgData name="Arbie Sta. Maria" userId="f3148812-4228-411f-bf9f-5a2561256554" providerId="ADAL" clId="{76B9A12E-36AB-4A36-8FCF-4ED00B293052}" dt="2023-01-04T04:25:35.903" v="587" actId="478"/>
          <ac:spMkLst>
            <pc:docMk/>
            <pc:sldMk cId="1981246002" sldId="776"/>
            <ac:spMk id="8" creationId="{69E09DCF-66F5-875E-C1ED-6F8CCF601A24}"/>
          </ac:spMkLst>
        </pc:spChg>
        <pc:picChg chg="del">
          <ac:chgData name="Arbie Sta. Maria" userId="f3148812-4228-411f-bf9f-5a2561256554" providerId="ADAL" clId="{76B9A12E-36AB-4A36-8FCF-4ED00B293052}" dt="2023-01-04T04:25:37.390" v="589" actId="478"/>
          <ac:picMkLst>
            <pc:docMk/>
            <pc:sldMk cId="1981246002" sldId="776"/>
            <ac:picMk id="6" creationId="{459725B0-E7C5-43A4-9FE0-E2A03ABA6078}"/>
          </ac:picMkLst>
        </pc:picChg>
        <pc:picChg chg="add mod">
          <ac:chgData name="Arbie Sta. Maria" userId="f3148812-4228-411f-bf9f-5a2561256554" providerId="ADAL" clId="{76B9A12E-36AB-4A36-8FCF-4ED00B293052}" dt="2023-01-04T04:46:13.690" v="784"/>
          <ac:picMkLst>
            <pc:docMk/>
            <pc:sldMk cId="1981246002" sldId="776"/>
            <ac:picMk id="9" creationId="{0D0406A8-39BB-193E-E00C-BF78D78284EA}"/>
          </ac:picMkLst>
        </pc:picChg>
      </pc:sldChg>
      <pc:sldChg chg="delSp mod">
        <pc:chgData name="Arbie Sta. Maria" userId="f3148812-4228-411f-bf9f-5a2561256554" providerId="ADAL" clId="{76B9A12E-36AB-4A36-8FCF-4ED00B293052}" dt="2023-01-04T04:26:26.267" v="601" actId="478"/>
        <pc:sldMkLst>
          <pc:docMk/>
          <pc:sldMk cId="3695513168" sldId="777"/>
        </pc:sldMkLst>
        <pc:spChg chg="del">
          <ac:chgData name="Arbie Sta. Maria" userId="f3148812-4228-411f-bf9f-5a2561256554" providerId="ADAL" clId="{76B9A12E-36AB-4A36-8FCF-4ED00B293052}" dt="2023-01-04T04:26:26.267" v="601" actId="478"/>
          <ac:spMkLst>
            <pc:docMk/>
            <pc:sldMk cId="3695513168" sldId="777"/>
            <ac:spMk id="2" creationId="{70AB3EF6-BB7D-4D73-9C21-731770A78952}"/>
          </ac:spMkLst>
        </pc:spChg>
      </pc:sldChg>
      <pc:sldChg chg="delSp modSp mod">
        <pc:chgData name="Arbie Sta. Maria" userId="f3148812-4228-411f-bf9f-5a2561256554" providerId="ADAL" clId="{76B9A12E-36AB-4A36-8FCF-4ED00B293052}" dt="2023-01-04T04:27:37.538" v="611" actId="14826"/>
        <pc:sldMkLst>
          <pc:docMk/>
          <pc:sldMk cId="2032830685" sldId="780"/>
        </pc:sldMkLst>
        <pc:spChg chg="del">
          <ac:chgData name="Arbie Sta. Maria" userId="f3148812-4228-411f-bf9f-5a2561256554" providerId="ADAL" clId="{76B9A12E-36AB-4A36-8FCF-4ED00B293052}" dt="2023-01-04T04:27:21.850" v="607" actId="478"/>
          <ac:spMkLst>
            <pc:docMk/>
            <pc:sldMk cId="2032830685" sldId="780"/>
            <ac:spMk id="2" creationId="{70AB3EF6-BB7D-4D73-9C21-731770A78952}"/>
          </ac:spMkLst>
        </pc:spChg>
        <pc:picChg chg="mod">
          <ac:chgData name="Arbie Sta. Maria" userId="f3148812-4228-411f-bf9f-5a2561256554" providerId="ADAL" clId="{76B9A12E-36AB-4A36-8FCF-4ED00B293052}" dt="2023-01-04T04:27:37.538" v="611" actId="14826"/>
          <ac:picMkLst>
            <pc:docMk/>
            <pc:sldMk cId="2032830685" sldId="780"/>
            <ac:picMk id="7" creationId="{1AEBE25A-22C2-45C0-8AEE-2EE0AE34623D}"/>
          </ac:picMkLst>
        </pc:picChg>
      </pc:sldChg>
      <pc:sldChg chg="delSp modSp mod">
        <pc:chgData name="Arbie Sta. Maria" userId="f3148812-4228-411f-bf9f-5a2561256554" providerId="ADAL" clId="{76B9A12E-36AB-4A36-8FCF-4ED00B293052}" dt="2023-01-04T04:29:11.350" v="629" actId="14100"/>
        <pc:sldMkLst>
          <pc:docMk/>
          <pc:sldMk cId="2567366095" sldId="781"/>
        </pc:sldMkLst>
        <pc:spChg chg="del">
          <ac:chgData name="Arbie Sta. Maria" userId="f3148812-4228-411f-bf9f-5a2561256554" providerId="ADAL" clId="{76B9A12E-36AB-4A36-8FCF-4ED00B293052}" dt="2023-01-04T04:29:06.093" v="628" actId="478"/>
          <ac:spMkLst>
            <pc:docMk/>
            <pc:sldMk cId="2567366095" sldId="781"/>
            <ac:spMk id="2" creationId="{70AB3EF6-BB7D-4D73-9C21-731770A78952}"/>
          </ac:spMkLst>
        </pc:spChg>
        <pc:spChg chg="mod">
          <ac:chgData name="Arbie Sta. Maria" userId="f3148812-4228-411f-bf9f-5a2561256554" providerId="ADAL" clId="{76B9A12E-36AB-4A36-8FCF-4ED00B293052}" dt="2023-01-04T04:29:11.350" v="629" actId="14100"/>
          <ac:spMkLst>
            <pc:docMk/>
            <pc:sldMk cId="2567366095" sldId="781"/>
            <ac:spMk id="3" creationId="{042D9E7B-D1BB-4A59-8D12-11E6C2FA55AC}"/>
          </ac:spMkLst>
        </pc:spChg>
        <pc:picChg chg="del">
          <ac:chgData name="Arbie Sta. Maria" userId="f3148812-4228-411f-bf9f-5a2561256554" providerId="ADAL" clId="{76B9A12E-36AB-4A36-8FCF-4ED00B293052}" dt="2023-01-04T04:29:04.612" v="627" actId="478"/>
          <ac:picMkLst>
            <pc:docMk/>
            <pc:sldMk cId="2567366095" sldId="781"/>
            <ac:picMk id="7" creationId="{3E2882BC-C2DD-4F41-B00F-F10C941B1D6F}"/>
          </ac:picMkLst>
        </pc:picChg>
      </pc:sldChg>
      <pc:sldChg chg="addSp delSp modSp mod">
        <pc:chgData name="Arbie Sta. Maria" userId="f3148812-4228-411f-bf9f-5a2561256554" providerId="ADAL" clId="{76B9A12E-36AB-4A36-8FCF-4ED00B293052}" dt="2023-01-04T04:46:16.833" v="785"/>
        <pc:sldMkLst>
          <pc:docMk/>
          <pc:sldMk cId="2725714739" sldId="782"/>
        </pc:sldMkLst>
        <pc:spChg chg="del">
          <ac:chgData name="Arbie Sta. Maria" userId="f3148812-4228-411f-bf9f-5a2561256554" providerId="ADAL" clId="{76B9A12E-36AB-4A36-8FCF-4ED00B293052}" dt="2023-01-04T04:29:16.313" v="630" actId="478"/>
          <ac:spMkLst>
            <pc:docMk/>
            <pc:sldMk cId="2725714739" sldId="782"/>
            <ac:spMk id="2" creationId="{70AB3EF6-BB7D-4D73-9C21-731770A78952}"/>
          </ac:spMkLst>
        </pc:spChg>
        <pc:spChg chg="mod">
          <ac:chgData name="Arbie Sta. Maria" userId="f3148812-4228-411f-bf9f-5a2561256554" providerId="ADAL" clId="{76B9A12E-36AB-4A36-8FCF-4ED00B293052}" dt="2023-01-04T04:29:24.265" v="633" actId="14100"/>
          <ac:spMkLst>
            <pc:docMk/>
            <pc:sldMk cId="2725714739" sldId="782"/>
            <ac:spMk id="3" creationId="{042D9E7B-D1BB-4A59-8D12-11E6C2FA55AC}"/>
          </ac:spMkLst>
        </pc:spChg>
        <pc:spChg chg="del">
          <ac:chgData name="Arbie Sta. Maria" userId="f3148812-4228-411f-bf9f-5a2561256554" providerId="ADAL" clId="{76B9A12E-36AB-4A36-8FCF-4ED00B293052}" dt="2023-01-04T04:29:17.874" v="631" actId="478"/>
          <ac:spMkLst>
            <pc:docMk/>
            <pc:sldMk cId="2725714739" sldId="782"/>
            <ac:spMk id="8" creationId="{100793C8-D5FD-4C43-A498-BE9E11832A8D}"/>
          </ac:spMkLst>
        </pc:spChg>
        <pc:picChg chg="add mod">
          <ac:chgData name="Arbie Sta. Maria" userId="f3148812-4228-411f-bf9f-5a2561256554" providerId="ADAL" clId="{76B9A12E-36AB-4A36-8FCF-4ED00B293052}" dt="2023-01-04T04:46:16.833" v="785"/>
          <ac:picMkLst>
            <pc:docMk/>
            <pc:sldMk cId="2725714739" sldId="782"/>
            <ac:picMk id="4" creationId="{9ADC1947-E762-5938-549D-56064C842197}"/>
          </ac:picMkLst>
        </pc:picChg>
        <pc:picChg chg="del">
          <ac:chgData name="Arbie Sta. Maria" userId="f3148812-4228-411f-bf9f-5a2561256554" providerId="ADAL" clId="{76B9A12E-36AB-4A36-8FCF-4ED00B293052}" dt="2023-01-04T04:29:18.234" v="632" actId="478"/>
          <ac:picMkLst>
            <pc:docMk/>
            <pc:sldMk cId="2725714739" sldId="782"/>
            <ac:picMk id="7" creationId="{90D689E0-769F-4C2E-A172-9BE051D203A2}"/>
          </ac:picMkLst>
        </pc:picChg>
      </pc:sldChg>
      <pc:sldChg chg="addSp delSp modSp del mod">
        <pc:chgData name="Arbie Sta. Maria" userId="f3148812-4228-411f-bf9f-5a2561256554" providerId="ADAL" clId="{76B9A12E-36AB-4A36-8FCF-4ED00B293052}" dt="2023-01-04T04:31:09.600" v="651" actId="47"/>
        <pc:sldMkLst>
          <pc:docMk/>
          <pc:sldMk cId="1019922227" sldId="783"/>
        </pc:sldMkLst>
        <pc:spChg chg="del">
          <ac:chgData name="Arbie Sta. Maria" userId="f3148812-4228-411f-bf9f-5a2561256554" providerId="ADAL" clId="{76B9A12E-36AB-4A36-8FCF-4ED00B293052}" dt="2023-01-04T04:29:37.081" v="639" actId="478"/>
          <ac:spMkLst>
            <pc:docMk/>
            <pc:sldMk cId="1019922227" sldId="783"/>
            <ac:spMk id="2" creationId="{70AB3EF6-BB7D-4D73-9C21-731770A78952}"/>
          </ac:spMkLst>
        </pc:spChg>
        <pc:spChg chg="mod ord">
          <ac:chgData name="Arbie Sta. Maria" userId="f3148812-4228-411f-bf9f-5a2561256554" providerId="ADAL" clId="{76B9A12E-36AB-4A36-8FCF-4ED00B293052}" dt="2023-01-04T04:30:01.448" v="643" actId="166"/>
          <ac:spMkLst>
            <pc:docMk/>
            <pc:sldMk cId="1019922227" sldId="783"/>
            <ac:spMk id="3" creationId="{042D9E7B-D1BB-4A59-8D12-11E6C2FA55AC}"/>
          </ac:spMkLst>
        </pc:spChg>
        <pc:spChg chg="add del mod">
          <ac:chgData name="Arbie Sta. Maria" userId="f3148812-4228-411f-bf9f-5a2561256554" providerId="ADAL" clId="{76B9A12E-36AB-4A36-8FCF-4ED00B293052}" dt="2023-01-04T04:30:40.211" v="646" actId="478"/>
          <ac:spMkLst>
            <pc:docMk/>
            <pc:sldMk cId="1019922227" sldId="783"/>
            <ac:spMk id="4" creationId="{E8EE250E-0F43-9386-3E54-D675845A5926}"/>
          </ac:spMkLst>
        </pc:spChg>
        <pc:spChg chg="del">
          <ac:chgData name="Arbie Sta. Maria" userId="f3148812-4228-411f-bf9f-5a2561256554" providerId="ADAL" clId="{76B9A12E-36AB-4A36-8FCF-4ED00B293052}" dt="2023-01-04T04:29:52.818" v="641" actId="478"/>
          <ac:spMkLst>
            <pc:docMk/>
            <pc:sldMk cId="1019922227" sldId="783"/>
            <ac:spMk id="7" creationId="{CE0FB8BF-19C8-4892-9367-0D651CFBF127}"/>
          </ac:spMkLst>
        </pc:spChg>
        <pc:picChg chg="del mod">
          <ac:chgData name="Arbie Sta. Maria" userId="f3148812-4228-411f-bf9f-5a2561256554" providerId="ADAL" clId="{76B9A12E-36AB-4A36-8FCF-4ED00B293052}" dt="2023-01-04T04:30:40.914" v="647" actId="478"/>
          <ac:picMkLst>
            <pc:docMk/>
            <pc:sldMk cId="1019922227" sldId="783"/>
            <ac:picMk id="6" creationId="{4DD8E2F0-5AF0-4CAB-8311-5D6D7CFD19CB}"/>
          </ac:picMkLst>
        </pc:picChg>
      </pc:sldChg>
      <pc:sldChg chg="delSp mod">
        <pc:chgData name="Arbie Sta. Maria" userId="f3148812-4228-411f-bf9f-5a2561256554" providerId="ADAL" clId="{76B9A12E-36AB-4A36-8FCF-4ED00B293052}" dt="2023-01-04T04:31:15.480" v="652" actId="478"/>
        <pc:sldMkLst>
          <pc:docMk/>
          <pc:sldMk cId="1934152462" sldId="784"/>
        </pc:sldMkLst>
        <pc:spChg chg="del">
          <ac:chgData name="Arbie Sta. Maria" userId="f3148812-4228-411f-bf9f-5a2561256554" providerId="ADAL" clId="{76B9A12E-36AB-4A36-8FCF-4ED00B293052}" dt="2023-01-04T04:31:15.480" v="652" actId="478"/>
          <ac:spMkLst>
            <pc:docMk/>
            <pc:sldMk cId="1934152462" sldId="784"/>
            <ac:spMk id="2" creationId="{70AB3EF6-BB7D-4D73-9C21-731770A78952}"/>
          </ac:spMkLst>
        </pc:spChg>
      </pc:sldChg>
      <pc:sldChg chg="delSp modSp mod">
        <pc:chgData name="Arbie Sta. Maria" userId="f3148812-4228-411f-bf9f-5a2561256554" providerId="ADAL" clId="{76B9A12E-36AB-4A36-8FCF-4ED00B293052}" dt="2023-01-04T04:31:56.689" v="658" actId="14100"/>
        <pc:sldMkLst>
          <pc:docMk/>
          <pc:sldMk cId="1021086347" sldId="787"/>
        </pc:sldMkLst>
        <pc:spChg chg="del">
          <ac:chgData name="Arbie Sta. Maria" userId="f3148812-4228-411f-bf9f-5a2561256554" providerId="ADAL" clId="{76B9A12E-36AB-4A36-8FCF-4ED00B293052}" dt="2023-01-04T04:31:24.451" v="653" actId="478"/>
          <ac:spMkLst>
            <pc:docMk/>
            <pc:sldMk cId="1021086347" sldId="787"/>
            <ac:spMk id="2" creationId="{70AB3EF6-BB7D-4D73-9C21-731770A78952}"/>
          </ac:spMkLst>
        </pc:spChg>
        <pc:spChg chg="mod">
          <ac:chgData name="Arbie Sta. Maria" userId="f3148812-4228-411f-bf9f-5a2561256554" providerId="ADAL" clId="{76B9A12E-36AB-4A36-8FCF-4ED00B293052}" dt="2023-01-04T04:31:34.170" v="655"/>
          <ac:spMkLst>
            <pc:docMk/>
            <pc:sldMk cId="1021086347" sldId="787"/>
            <ac:spMk id="3" creationId="{042D9E7B-D1BB-4A59-8D12-11E6C2FA55AC}"/>
          </ac:spMkLst>
        </pc:spChg>
        <pc:picChg chg="mod">
          <ac:chgData name="Arbie Sta. Maria" userId="f3148812-4228-411f-bf9f-5a2561256554" providerId="ADAL" clId="{76B9A12E-36AB-4A36-8FCF-4ED00B293052}" dt="2023-01-04T04:31:56.689" v="658" actId="14100"/>
          <ac:picMkLst>
            <pc:docMk/>
            <pc:sldMk cId="1021086347" sldId="787"/>
            <ac:picMk id="6" creationId="{E6A3DFCD-0796-47F7-9AFF-58063BC0440C}"/>
          </ac:picMkLst>
        </pc:picChg>
      </pc:sldChg>
      <pc:sldChg chg="addSp delSp modSp mod">
        <pc:chgData name="Arbie Sta. Maria" userId="f3148812-4228-411f-bf9f-5a2561256554" providerId="ADAL" clId="{76B9A12E-36AB-4A36-8FCF-4ED00B293052}" dt="2023-01-04T04:35:01.459" v="688" actId="478"/>
        <pc:sldMkLst>
          <pc:docMk/>
          <pc:sldMk cId="3554050571" sldId="789"/>
        </pc:sldMkLst>
        <pc:spChg chg="del">
          <ac:chgData name="Arbie Sta. Maria" userId="f3148812-4228-411f-bf9f-5a2561256554" providerId="ADAL" clId="{76B9A12E-36AB-4A36-8FCF-4ED00B293052}" dt="2023-01-04T04:34:58.985" v="687" actId="478"/>
          <ac:spMkLst>
            <pc:docMk/>
            <pc:sldMk cId="3554050571" sldId="789"/>
            <ac:spMk id="2" creationId="{70AB3EF6-BB7D-4D73-9C21-731770A78952}"/>
          </ac:spMkLst>
        </pc:spChg>
        <pc:spChg chg="add del">
          <ac:chgData name="Arbie Sta. Maria" userId="f3148812-4228-411f-bf9f-5a2561256554" providerId="ADAL" clId="{76B9A12E-36AB-4A36-8FCF-4ED00B293052}" dt="2023-01-04T04:34:57.413" v="686" actId="478"/>
          <ac:spMkLst>
            <pc:docMk/>
            <pc:sldMk cId="3554050571" sldId="789"/>
            <ac:spMk id="3" creationId="{042D9E7B-D1BB-4A59-8D12-11E6C2FA55AC}"/>
          </ac:spMkLst>
        </pc:spChg>
        <pc:spChg chg="add del mod">
          <ac:chgData name="Arbie Sta. Maria" userId="f3148812-4228-411f-bf9f-5a2561256554" providerId="ADAL" clId="{76B9A12E-36AB-4A36-8FCF-4ED00B293052}" dt="2023-01-04T04:34:57.413" v="686" actId="478"/>
          <ac:spMkLst>
            <pc:docMk/>
            <pc:sldMk cId="3554050571" sldId="789"/>
            <ac:spMk id="8" creationId="{8565BF1B-4408-5DF7-48CE-27ACA12745DA}"/>
          </ac:spMkLst>
        </pc:spChg>
        <pc:picChg chg="del">
          <ac:chgData name="Arbie Sta. Maria" userId="f3148812-4228-411f-bf9f-5a2561256554" providerId="ADAL" clId="{76B9A12E-36AB-4A36-8FCF-4ED00B293052}" dt="2023-01-04T04:35:01.459" v="688" actId="478"/>
          <ac:picMkLst>
            <pc:docMk/>
            <pc:sldMk cId="3554050571" sldId="789"/>
            <ac:picMk id="7" creationId="{827C3205-45F1-4FCE-AB1C-1F0E2569D6C0}"/>
          </ac:picMkLst>
        </pc:picChg>
      </pc:sldChg>
      <pc:sldChg chg="delSp modSp mod">
        <pc:chgData name="Arbie Sta. Maria" userId="f3148812-4228-411f-bf9f-5a2561256554" providerId="ADAL" clId="{76B9A12E-36AB-4A36-8FCF-4ED00B293052}" dt="2023-01-04T04:35:32.823" v="692" actId="14100"/>
        <pc:sldMkLst>
          <pc:docMk/>
          <pc:sldMk cId="3754653862" sldId="790"/>
        </pc:sldMkLst>
        <pc:spChg chg="del">
          <ac:chgData name="Arbie Sta. Maria" userId="f3148812-4228-411f-bf9f-5a2561256554" providerId="ADAL" clId="{76B9A12E-36AB-4A36-8FCF-4ED00B293052}" dt="2023-01-04T04:35:07.646" v="689" actId="478"/>
          <ac:spMkLst>
            <pc:docMk/>
            <pc:sldMk cId="3754653862" sldId="790"/>
            <ac:spMk id="2" creationId="{70AB3EF6-BB7D-4D73-9C21-731770A78952}"/>
          </ac:spMkLst>
        </pc:spChg>
        <pc:picChg chg="mod">
          <ac:chgData name="Arbie Sta. Maria" userId="f3148812-4228-411f-bf9f-5a2561256554" providerId="ADAL" clId="{76B9A12E-36AB-4A36-8FCF-4ED00B293052}" dt="2023-01-04T04:35:32.823" v="692" actId="14100"/>
          <ac:picMkLst>
            <pc:docMk/>
            <pc:sldMk cId="3754653862" sldId="790"/>
            <ac:picMk id="8" creationId="{606152CB-A146-4E8E-A0DE-E626FBF60B55}"/>
          </ac:picMkLst>
        </pc:picChg>
      </pc:sldChg>
      <pc:sldChg chg="delSp mod">
        <pc:chgData name="Arbie Sta. Maria" userId="f3148812-4228-411f-bf9f-5a2561256554" providerId="ADAL" clId="{76B9A12E-36AB-4A36-8FCF-4ED00B293052}" dt="2023-01-04T04:35:38.448" v="693" actId="478"/>
        <pc:sldMkLst>
          <pc:docMk/>
          <pc:sldMk cId="2593339132" sldId="791"/>
        </pc:sldMkLst>
        <pc:spChg chg="del">
          <ac:chgData name="Arbie Sta. Maria" userId="f3148812-4228-411f-bf9f-5a2561256554" providerId="ADAL" clId="{76B9A12E-36AB-4A36-8FCF-4ED00B293052}" dt="2023-01-04T04:35:38.448" v="693" actId="478"/>
          <ac:spMkLst>
            <pc:docMk/>
            <pc:sldMk cId="2593339132" sldId="791"/>
            <ac:spMk id="2" creationId="{70AB3EF6-BB7D-4D73-9C21-731770A78952}"/>
          </ac:spMkLst>
        </pc:spChg>
      </pc:sldChg>
      <pc:sldChg chg="delSp modSp mod">
        <pc:chgData name="Arbie Sta. Maria" userId="f3148812-4228-411f-bf9f-5a2561256554" providerId="ADAL" clId="{76B9A12E-36AB-4A36-8FCF-4ED00B293052}" dt="2023-01-04T04:39:22.747" v="721" actId="14100"/>
        <pc:sldMkLst>
          <pc:docMk/>
          <pc:sldMk cId="3753493607" sldId="794"/>
        </pc:sldMkLst>
        <pc:spChg chg="del">
          <ac:chgData name="Arbie Sta. Maria" userId="f3148812-4228-411f-bf9f-5a2561256554" providerId="ADAL" clId="{76B9A12E-36AB-4A36-8FCF-4ED00B293052}" dt="2023-01-04T04:39:17.264" v="719" actId="478"/>
          <ac:spMkLst>
            <pc:docMk/>
            <pc:sldMk cId="3753493607" sldId="794"/>
            <ac:spMk id="2" creationId="{70AB3EF6-BB7D-4D73-9C21-731770A78952}"/>
          </ac:spMkLst>
        </pc:spChg>
        <pc:spChg chg="mod">
          <ac:chgData name="Arbie Sta. Maria" userId="f3148812-4228-411f-bf9f-5a2561256554" providerId="ADAL" clId="{76B9A12E-36AB-4A36-8FCF-4ED00B293052}" dt="2023-01-04T04:39:22.747" v="721" actId="14100"/>
          <ac:spMkLst>
            <pc:docMk/>
            <pc:sldMk cId="3753493607" sldId="794"/>
            <ac:spMk id="3" creationId="{042D9E7B-D1BB-4A59-8D12-11E6C2FA55AC}"/>
          </ac:spMkLst>
        </pc:spChg>
        <pc:picChg chg="del">
          <ac:chgData name="Arbie Sta. Maria" userId="f3148812-4228-411f-bf9f-5a2561256554" providerId="ADAL" clId="{76B9A12E-36AB-4A36-8FCF-4ED00B293052}" dt="2023-01-04T04:39:17.734" v="720" actId="478"/>
          <ac:picMkLst>
            <pc:docMk/>
            <pc:sldMk cId="3753493607" sldId="794"/>
            <ac:picMk id="8" creationId="{9ACA85EB-0B37-4877-B1E2-8CC61EA1DAD7}"/>
          </ac:picMkLst>
        </pc:picChg>
      </pc:sldChg>
      <pc:sldChg chg="delSp modSp mod">
        <pc:chgData name="Arbie Sta. Maria" userId="f3148812-4228-411f-bf9f-5a2561256554" providerId="ADAL" clId="{76B9A12E-36AB-4A36-8FCF-4ED00B293052}" dt="2023-01-04T04:44:03.869" v="763" actId="14100"/>
        <pc:sldMkLst>
          <pc:docMk/>
          <pc:sldMk cId="3179077755" sldId="796"/>
        </pc:sldMkLst>
        <pc:spChg chg="del">
          <ac:chgData name="Arbie Sta. Maria" userId="f3148812-4228-411f-bf9f-5a2561256554" providerId="ADAL" clId="{76B9A12E-36AB-4A36-8FCF-4ED00B293052}" dt="2023-01-04T04:43:56.708" v="761" actId="478"/>
          <ac:spMkLst>
            <pc:docMk/>
            <pc:sldMk cId="3179077755" sldId="796"/>
            <ac:spMk id="2" creationId="{70AB3EF6-BB7D-4D73-9C21-731770A78952}"/>
          </ac:spMkLst>
        </pc:spChg>
        <pc:spChg chg="mod">
          <ac:chgData name="Arbie Sta. Maria" userId="f3148812-4228-411f-bf9f-5a2561256554" providerId="ADAL" clId="{76B9A12E-36AB-4A36-8FCF-4ED00B293052}" dt="2023-01-04T04:44:03.869" v="763" actId="14100"/>
          <ac:spMkLst>
            <pc:docMk/>
            <pc:sldMk cId="3179077755" sldId="796"/>
            <ac:spMk id="3" creationId="{042D9E7B-D1BB-4A59-8D12-11E6C2FA55AC}"/>
          </ac:spMkLst>
        </pc:spChg>
        <pc:picChg chg="del">
          <ac:chgData name="Arbie Sta. Maria" userId="f3148812-4228-411f-bf9f-5a2561256554" providerId="ADAL" clId="{76B9A12E-36AB-4A36-8FCF-4ED00B293052}" dt="2023-01-04T04:43:59.076" v="762" actId="478"/>
          <ac:picMkLst>
            <pc:docMk/>
            <pc:sldMk cId="3179077755" sldId="796"/>
            <ac:picMk id="6" creationId="{5B2FA82B-A2F9-40AC-8BD5-A4D52F79F753}"/>
          </ac:picMkLst>
        </pc:picChg>
      </pc:sldChg>
      <pc:sldChg chg="delSp modSp mod">
        <pc:chgData name="Arbie Sta. Maria" userId="f3148812-4228-411f-bf9f-5a2561256554" providerId="ADAL" clId="{76B9A12E-36AB-4A36-8FCF-4ED00B293052}" dt="2023-01-04T04:44:40.165" v="766" actId="14826"/>
        <pc:sldMkLst>
          <pc:docMk/>
          <pc:sldMk cId="2446744579" sldId="798"/>
        </pc:sldMkLst>
        <pc:spChg chg="del">
          <ac:chgData name="Arbie Sta. Maria" userId="f3148812-4228-411f-bf9f-5a2561256554" providerId="ADAL" clId="{76B9A12E-36AB-4A36-8FCF-4ED00B293052}" dt="2023-01-04T04:44:24.153" v="764" actId="478"/>
          <ac:spMkLst>
            <pc:docMk/>
            <pc:sldMk cId="2446744579" sldId="798"/>
            <ac:spMk id="2" creationId="{70AB3EF6-BB7D-4D73-9C21-731770A78952}"/>
          </ac:spMkLst>
        </pc:spChg>
        <pc:spChg chg="mod">
          <ac:chgData name="Arbie Sta. Maria" userId="f3148812-4228-411f-bf9f-5a2561256554" providerId="ADAL" clId="{76B9A12E-36AB-4A36-8FCF-4ED00B293052}" dt="2023-01-04T04:44:30.391" v="765" actId="14100"/>
          <ac:spMkLst>
            <pc:docMk/>
            <pc:sldMk cId="2446744579" sldId="798"/>
            <ac:spMk id="3" creationId="{042D9E7B-D1BB-4A59-8D12-11E6C2FA55AC}"/>
          </ac:spMkLst>
        </pc:spChg>
        <pc:picChg chg="mod">
          <ac:chgData name="Arbie Sta. Maria" userId="f3148812-4228-411f-bf9f-5a2561256554" providerId="ADAL" clId="{76B9A12E-36AB-4A36-8FCF-4ED00B293052}" dt="2023-01-04T04:44:40.165" v="766" actId="14826"/>
          <ac:picMkLst>
            <pc:docMk/>
            <pc:sldMk cId="2446744579" sldId="798"/>
            <ac:picMk id="7" creationId="{A3346880-ED58-4C74-8FF9-00D842058A16}"/>
          </ac:picMkLst>
        </pc:picChg>
      </pc:sldChg>
      <pc:sldChg chg="delSp modSp mod">
        <pc:chgData name="Arbie Sta. Maria" userId="f3148812-4228-411f-bf9f-5a2561256554" providerId="ADAL" clId="{76B9A12E-36AB-4A36-8FCF-4ED00B293052}" dt="2023-01-04T03:12:44.778" v="32" actId="14100"/>
        <pc:sldMkLst>
          <pc:docMk/>
          <pc:sldMk cId="1089713386" sldId="813"/>
        </pc:sldMkLst>
        <pc:spChg chg="del">
          <ac:chgData name="Arbie Sta. Maria" userId="f3148812-4228-411f-bf9f-5a2561256554" providerId="ADAL" clId="{76B9A12E-36AB-4A36-8FCF-4ED00B293052}" dt="2023-01-04T03:12:38.898" v="30" actId="478"/>
          <ac:spMkLst>
            <pc:docMk/>
            <pc:sldMk cId="1089713386" sldId="813"/>
            <ac:spMk id="2" creationId="{70AB3EF6-BB7D-4D73-9C21-731770A78952}"/>
          </ac:spMkLst>
        </pc:spChg>
        <pc:spChg chg="mod">
          <ac:chgData name="Arbie Sta. Maria" userId="f3148812-4228-411f-bf9f-5a2561256554" providerId="ADAL" clId="{76B9A12E-36AB-4A36-8FCF-4ED00B293052}" dt="2023-01-04T03:12:44.778" v="32" actId="14100"/>
          <ac:spMkLst>
            <pc:docMk/>
            <pc:sldMk cId="1089713386" sldId="813"/>
            <ac:spMk id="3" creationId="{042D9E7B-D1BB-4A59-8D12-11E6C2FA55AC}"/>
          </ac:spMkLst>
        </pc:spChg>
        <pc:picChg chg="del">
          <ac:chgData name="Arbie Sta. Maria" userId="f3148812-4228-411f-bf9f-5a2561256554" providerId="ADAL" clId="{76B9A12E-36AB-4A36-8FCF-4ED00B293052}" dt="2023-01-04T03:12:39.848" v="31" actId="478"/>
          <ac:picMkLst>
            <pc:docMk/>
            <pc:sldMk cId="1089713386" sldId="813"/>
            <ac:picMk id="6" creationId="{27534EBD-1F80-4BAC-802E-AD59322581A9}"/>
          </ac:picMkLst>
        </pc:picChg>
      </pc:sldChg>
      <pc:sldChg chg="delSp modSp mod">
        <pc:chgData name="Arbie Sta. Maria" userId="f3148812-4228-411f-bf9f-5a2561256554" providerId="ADAL" clId="{76B9A12E-36AB-4A36-8FCF-4ED00B293052}" dt="2023-01-04T03:33:52.736" v="250" actId="20577"/>
        <pc:sldMkLst>
          <pc:docMk/>
          <pc:sldMk cId="2379333331" sldId="815"/>
        </pc:sldMkLst>
        <pc:spChg chg="del">
          <ac:chgData name="Arbie Sta. Maria" userId="f3148812-4228-411f-bf9f-5a2561256554" providerId="ADAL" clId="{76B9A12E-36AB-4A36-8FCF-4ED00B293052}" dt="2023-01-04T03:32:49.369" v="233" actId="478"/>
          <ac:spMkLst>
            <pc:docMk/>
            <pc:sldMk cId="2379333331" sldId="815"/>
            <ac:spMk id="2" creationId="{70AB3EF6-BB7D-4D73-9C21-731770A78952}"/>
          </ac:spMkLst>
        </pc:spChg>
        <pc:spChg chg="mod">
          <ac:chgData name="Arbie Sta. Maria" userId="f3148812-4228-411f-bf9f-5a2561256554" providerId="ADAL" clId="{76B9A12E-36AB-4A36-8FCF-4ED00B293052}" dt="2023-01-04T03:33:52.736" v="250" actId="20577"/>
          <ac:spMkLst>
            <pc:docMk/>
            <pc:sldMk cId="2379333331" sldId="815"/>
            <ac:spMk id="3" creationId="{042D9E7B-D1BB-4A59-8D12-11E6C2FA55AC}"/>
          </ac:spMkLst>
        </pc:spChg>
        <pc:picChg chg="mod">
          <ac:chgData name="Arbie Sta. Maria" userId="f3148812-4228-411f-bf9f-5a2561256554" providerId="ADAL" clId="{76B9A12E-36AB-4A36-8FCF-4ED00B293052}" dt="2023-01-04T03:33:34.917" v="242" actId="1076"/>
          <ac:picMkLst>
            <pc:docMk/>
            <pc:sldMk cId="2379333331" sldId="815"/>
            <ac:picMk id="6" creationId="{C34E3A4C-052D-4B58-AFB6-FAA0C26019C6}"/>
          </ac:picMkLst>
        </pc:picChg>
      </pc:sldChg>
      <pc:sldChg chg="delSp modSp del mod">
        <pc:chgData name="Arbie Sta. Maria" userId="f3148812-4228-411f-bf9f-5a2561256554" providerId="ADAL" clId="{76B9A12E-36AB-4A36-8FCF-4ED00B293052}" dt="2023-01-04T03:37:34.346" v="262" actId="47"/>
        <pc:sldMkLst>
          <pc:docMk/>
          <pc:sldMk cId="2422269146" sldId="816"/>
        </pc:sldMkLst>
        <pc:spChg chg="del">
          <ac:chgData name="Arbie Sta. Maria" userId="f3148812-4228-411f-bf9f-5a2561256554" providerId="ADAL" clId="{76B9A12E-36AB-4A36-8FCF-4ED00B293052}" dt="2023-01-04T03:34:32.385" v="254" actId="478"/>
          <ac:spMkLst>
            <pc:docMk/>
            <pc:sldMk cId="2422269146" sldId="816"/>
            <ac:spMk id="2" creationId="{70AB3EF6-BB7D-4D73-9C21-731770A78952}"/>
          </ac:spMkLst>
        </pc:spChg>
        <pc:spChg chg="mod">
          <ac:chgData name="Arbie Sta. Maria" userId="f3148812-4228-411f-bf9f-5a2561256554" providerId="ADAL" clId="{76B9A12E-36AB-4A36-8FCF-4ED00B293052}" dt="2023-01-04T03:37:16.973" v="257" actId="20577"/>
          <ac:spMkLst>
            <pc:docMk/>
            <pc:sldMk cId="2422269146" sldId="816"/>
            <ac:spMk id="3" creationId="{042D9E7B-D1BB-4A59-8D12-11E6C2FA55AC}"/>
          </ac:spMkLst>
        </pc:spChg>
      </pc:sldChg>
      <pc:sldChg chg="del">
        <pc:chgData name="Arbie Sta. Maria" userId="f3148812-4228-411f-bf9f-5a2561256554" providerId="ADAL" clId="{76B9A12E-36AB-4A36-8FCF-4ED00B293052}" dt="2023-01-04T03:57:41.357" v="333" actId="47"/>
        <pc:sldMkLst>
          <pc:docMk/>
          <pc:sldMk cId="1526201498" sldId="818"/>
        </pc:sldMkLst>
      </pc:sldChg>
      <pc:sldChg chg="delSp modSp mod">
        <pc:chgData name="Arbie Sta. Maria" userId="f3148812-4228-411f-bf9f-5a2561256554" providerId="ADAL" clId="{76B9A12E-36AB-4A36-8FCF-4ED00B293052}" dt="2023-01-04T04:10:28.657" v="464" actId="14826"/>
        <pc:sldMkLst>
          <pc:docMk/>
          <pc:sldMk cId="3041948264" sldId="820"/>
        </pc:sldMkLst>
        <pc:spChg chg="del">
          <ac:chgData name="Arbie Sta. Maria" userId="f3148812-4228-411f-bf9f-5a2561256554" providerId="ADAL" clId="{76B9A12E-36AB-4A36-8FCF-4ED00B293052}" dt="2023-01-04T04:09:55.183" v="462" actId="478"/>
          <ac:spMkLst>
            <pc:docMk/>
            <pc:sldMk cId="3041948264" sldId="820"/>
            <ac:spMk id="2" creationId="{70AB3EF6-BB7D-4D73-9C21-731770A78952}"/>
          </ac:spMkLst>
        </pc:spChg>
        <pc:spChg chg="mod">
          <ac:chgData name="Arbie Sta. Maria" userId="f3148812-4228-411f-bf9f-5a2561256554" providerId="ADAL" clId="{76B9A12E-36AB-4A36-8FCF-4ED00B293052}" dt="2023-01-04T04:10:06.634" v="463" actId="14100"/>
          <ac:spMkLst>
            <pc:docMk/>
            <pc:sldMk cId="3041948264" sldId="820"/>
            <ac:spMk id="3" creationId="{042D9E7B-D1BB-4A59-8D12-11E6C2FA55AC}"/>
          </ac:spMkLst>
        </pc:spChg>
        <pc:picChg chg="mod">
          <ac:chgData name="Arbie Sta. Maria" userId="f3148812-4228-411f-bf9f-5a2561256554" providerId="ADAL" clId="{76B9A12E-36AB-4A36-8FCF-4ED00B293052}" dt="2023-01-04T04:10:28.657" v="464" actId="14826"/>
          <ac:picMkLst>
            <pc:docMk/>
            <pc:sldMk cId="3041948264" sldId="820"/>
            <ac:picMk id="6" creationId="{8FAA6A78-5451-4CC7-BCEF-9C1C252BE1CF}"/>
          </ac:picMkLst>
        </pc:picChg>
      </pc:sldChg>
      <pc:sldChg chg="delSp mod">
        <pc:chgData name="Arbie Sta. Maria" userId="f3148812-4228-411f-bf9f-5a2561256554" providerId="ADAL" clId="{76B9A12E-36AB-4A36-8FCF-4ED00B293052}" dt="2023-01-04T04:19:10.161" v="537" actId="478"/>
        <pc:sldMkLst>
          <pc:docMk/>
          <pc:sldMk cId="1874185534" sldId="821"/>
        </pc:sldMkLst>
        <pc:spChg chg="del">
          <ac:chgData name="Arbie Sta. Maria" userId="f3148812-4228-411f-bf9f-5a2561256554" providerId="ADAL" clId="{76B9A12E-36AB-4A36-8FCF-4ED00B293052}" dt="2023-01-04T04:19:10.161" v="537" actId="478"/>
          <ac:spMkLst>
            <pc:docMk/>
            <pc:sldMk cId="1874185534" sldId="821"/>
            <ac:spMk id="2" creationId="{70AB3EF6-BB7D-4D73-9C21-731770A78952}"/>
          </ac:spMkLst>
        </pc:spChg>
      </pc:sldChg>
      <pc:sldChg chg="delSp del mod">
        <pc:chgData name="Arbie Sta. Maria" userId="f3148812-4228-411f-bf9f-5a2561256554" providerId="ADAL" clId="{76B9A12E-36AB-4A36-8FCF-4ED00B293052}" dt="2023-01-04T04:20:17.914" v="546" actId="47"/>
        <pc:sldMkLst>
          <pc:docMk/>
          <pc:sldMk cId="711985782" sldId="822"/>
        </pc:sldMkLst>
        <pc:spChg chg="del">
          <ac:chgData name="Arbie Sta. Maria" userId="f3148812-4228-411f-bf9f-5a2561256554" providerId="ADAL" clId="{76B9A12E-36AB-4A36-8FCF-4ED00B293052}" dt="2023-01-04T04:19:18.622" v="538" actId="478"/>
          <ac:spMkLst>
            <pc:docMk/>
            <pc:sldMk cId="711985782" sldId="822"/>
            <ac:spMk id="2" creationId="{70AB3EF6-BB7D-4D73-9C21-731770A78952}"/>
          </ac:spMkLst>
        </pc:spChg>
      </pc:sldChg>
      <pc:sldChg chg="del">
        <pc:chgData name="Arbie Sta. Maria" userId="f3148812-4228-411f-bf9f-5a2561256554" providerId="ADAL" clId="{76B9A12E-36AB-4A36-8FCF-4ED00B293052}" dt="2023-01-04T04:22:09.611" v="558" actId="47"/>
        <pc:sldMkLst>
          <pc:docMk/>
          <pc:sldMk cId="3453495359" sldId="825"/>
        </pc:sldMkLst>
      </pc:sldChg>
      <pc:sldChg chg="delSp mod">
        <pc:chgData name="Arbie Sta. Maria" userId="f3148812-4228-411f-bf9f-5a2561256554" providerId="ADAL" clId="{76B9A12E-36AB-4A36-8FCF-4ED00B293052}" dt="2023-01-04T04:23:28.754" v="574" actId="478"/>
        <pc:sldMkLst>
          <pc:docMk/>
          <pc:sldMk cId="102495085" sldId="826"/>
        </pc:sldMkLst>
        <pc:spChg chg="del">
          <ac:chgData name="Arbie Sta. Maria" userId="f3148812-4228-411f-bf9f-5a2561256554" providerId="ADAL" clId="{76B9A12E-36AB-4A36-8FCF-4ED00B293052}" dt="2023-01-04T04:23:28.754" v="574" actId="478"/>
          <ac:spMkLst>
            <pc:docMk/>
            <pc:sldMk cId="102495085" sldId="826"/>
            <ac:spMk id="2" creationId="{70AB3EF6-BB7D-4D73-9C21-731770A78952}"/>
          </ac:spMkLst>
        </pc:spChg>
      </pc:sldChg>
      <pc:sldChg chg="addSp delSp modSp mod">
        <pc:chgData name="Arbie Sta. Maria" userId="f3148812-4228-411f-bf9f-5a2561256554" providerId="ADAL" clId="{76B9A12E-36AB-4A36-8FCF-4ED00B293052}" dt="2023-01-04T04:28:43.889" v="626" actId="1076"/>
        <pc:sldMkLst>
          <pc:docMk/>
          <pc:sldMk cId="3918906207" sldId="827"/>
        </pc:sldMkLst>
        <pc:spChg chg="del">
          <ac:chgData name="Arbie Sta. Maria" userId="f3148812-4228-411f-bf9f-5a2561256554" providerId="ADAL" clId="{76B9A12E-36AB-4A36-8FCF-4ED00B293052}" dt="2023-01-04T04:27:46.599" v="613" actId="478"/>
          <ac:spMkLst>
            <pc:docMk/>
            <pc:sldMk cId="3918906207" sldId="827"/>
            <ac:spMk id="2" creationId="{70AB3EF6-BB7D-4D73-9C21-731770A78952}"/>
          </ac:spMkLst>
        </pc:spChg>
        <pc:spChg chg="mod">
          <ac:chgData name="Arbie Sta. Maria" userId="f3148812-4228-411f-bf9f-5a2561256554" providerId="ADAL" clId="{76B9A12E-36AB-4A36-8FCF-4ED00B293052}" dt="2023-01-04T04:28:43.889" v="626" actId="1076"/>
          <ac:spMkLst>
            <pc:docMk/>
            <pc:sldMk cId="3918906207" sldId="827"/>
            <ac:spMk id="3" creationId="{042D9E7B-D1BB-4A59-8D12-11E6C2FA55AC}"/>
          </ac:spMkLst>
        </pc:spChg>
        <pc:graphicFrameChg chg="add mod modGraphic">
          <ac:chgData name="Arbie Sta. Maria" userId="f3148812-4228-411f-bf9f-5a2561256554" providerId="ADAL" clId="{76B9A12E-36AB-4A36-8FCF-4ED00B293052}" dt="2023-01-04T04:28:43.403" v="625" actId="207"/>
          <ac:graphicFrameMkLst>
            <pc:docMk/>
            <pc:sldMk cId="3918906207" sldId="827"/>
            <ac:graphicFrameMk id="7" creationId="{234E7955-B4C8-A7E5-9788-7C744DF0691E}"/>
          </ac:graphicFrameMkLst>
        </pc:graphicFrameChg>
        <pc:picChg chg="del">
          <ac:chgData name="Arbie Sta. Maria" userId="f3148812-4228-411f-bf9f-5a2561256554" providerId="ADAL" clId="{76B9A12E-36AB-4A36-8FCF-4ED00B293052}" dt="2023-01-04T04:27:44.067" v="612" actId="478"/>
          <ac:picMkLst>
            <pc:docMk/>
            <pc:sldMk cId="3918906207" sldId="827"/>
            <ac:picMk id="6" creationId="{D2A3CA76-BD3D-4142-B972-6A5F7EE43DFC}"/>
          </ac:picMkLst>
        </pc:picChg>
      </pc:sldChg>
      <pc:sldChg chg="delSp mod">
        <pc:chgData name="Arbie Sta. Maria" userId="f3148812-4228-411f-bf9f-5a2561256554" providerId="ADAL" clId="{76B9A12E-36AB-4A36-8FCF-4ED00B293052}" dt="2023-01-04T04:32:02.798" v="659" actId="478"/>
        <pc:sldMkLst>
          <pc:docMk/>
          <pc:sldMk cId="2710971162" sldId="831"/>
        </pc:sldMkLst>
        <pc:spChg chg="del">
          <ac:chgData name="Arbie Sta. Maria" userId="f3148812-4228-411f-bf9f-5a2561256554" providerId="ADAL" clId="{76B9A12E-36AB-4A36-8FCF-4ED00B293052}" dt="2023-01-04T04:32:02.798" v="659" actId="478"/>
          <ac:spMkLst>
            <pc:docMk/>
            <pc:sldMk cId="2710971162" sldId="831"/>
            <ac:spMk id="2" creationId="{70AB3EF6-BB7D-4D73-9C21-731770A78952}"/>
          </ac:spMkLst>
        </pc:spChg>
      </pc:sldChg>
      <pc:sldChg chg="delSp modSp mod">
        <pc:chgData name="Arbie Sta. Maria" userId="f3148812-4228-411f-bf9f-5a2561256554" providerId="ADAL" clId="{76B9A12E-36AB-4A36-8FCF-4ED00B293052}" dt="2023-01-04T04:34:22.014" v="684" actId="255"/>
        <pc:sldMkLst>
          <pc:docMk/>
          <pc:sldMk cId="911334146" sldId="833"/>
        </pc:sldMkLst>
        <pc:spChg chg="del">
          <ac:chgData name="Arbie Sta. Maria" userId="f3148812-4228-411f-bf9f-5a2561256554" providerId="ADAL" clId="{76B9A12E-36AB-4A36-8FCF-4ED00B293052}" dt="2023-01-04T04:34:13.095" v="682" actId="478"/>
          <ac:spMkLst>
            <pc:docMk/>
            <pc:sldMk cId="911334146" sldId="833"/>
            <ac:spMk id="2" creationId="{70AB3EF6-BB7D-4D73-9C21-731770A78952}"/>
          </ac:spMkLst>
        </pc:spChg>
        <pc:graphicFrameChg chg="mod">
          <ac:chgData name="Arbie Sta. Maria" userId="f3148812-4228-411f-bf9f-5a2561256554" providerId="ADAL" clId="{76B9A12E-36AB-4A36-8FCF-4ED00B293052}" dt="2023-01-04T04:34:22.014" v="684" actId="255"/>
          <ac:graphicFrameMkLst>
            <pc:docMk/>
            <pc:sldMk cId="911334146" sldId="833"/>
            <ac:graphicFrameMk id="7" creationId="{AE7EEBB7-2359-4935-8E74-960A92A7C797}"/>
          </ac:graphicFrameMkLst>
        </pc:graphicFrameChg>
      </pc:sldChg>
      <pc:sldChg chg="modSp mod">
        <pc:chgData name="Arbie Sta. Maria" userId="f3148812-4228-411f-bf9f-5a2561256554" providerId="ADAL" clId="{76B9A12E-36AB-4A36-8FCF-4ED00B293052}" dt="2023-01-04T04:33:52.551" v="681" actId="1076"/>
        <pc:sldMkLst>
          <pc:docMk/>
          <pc:sldMk cId="2246944518" sldId="834"/>
        </pc:sldMkLst>
        <pc:graphicFrameChg chg="mod">
          <ac:chgData name="Arbie Sta. Maria" userId="f3148812-4228-411f-bf9f-5a2561256554" providerId="ADAL" clId="{76B9A12E-36AB-4A36-8FCF-4ED00B293052}" dt="2023-01-04T04:33:52.551" v="681" actId="1076"/>
          <ac:graphicFrameMkLst>
            <pc:docMk/>
            <pc:sldMk cId="2246944518" sldId="834"/>
            <ac:graphicFrameMk id="6" creationId="{05478822-74EC-4D1D-A29D-890309D5C73D}"/>
          </ac:graphicFrameMkLst>
        </pc:graphicFrameChg>
      </pc:sldChg>
      <pc:sldChg chg="delSp modSp mod">
        <pc:chgData name="Arbie Sta. Maria" userId="f3148812-4228-411f-bf9f-5a2561256554" providerId="ADAL" clId="{76B9A12E-36AB-4A36-8FCF-4ED00B293052}" dt="2023-01-04T04:37:00.346" v="699" actId="14100"/>
        <pc:sldMkLst>
          <pc:docMk/>
          <pc:sldMk cId="1479705837" sldId="835"/>
        </pc:sldMkLst>
        <pc:spChg chg="del">
          <ac:chgData name="Arbie Sta. Maria" userId="f3148812-4228-411f-bf9f-5a2561256554" providerId="ADAL" clId="{76B9A12E-36AB-4A36-8FCF-4ED00B293052}" dt="2023-01-04T04:36:55.935" v="698" actId="478"/>
          <ac:spMkLst>
            <pc:docMk/>
            <pc:sldMk cId="1479705837" sldId="835"/>
            <ac:spMk id="2" creationId="{70AB3EF6-BB7D-4D73-9C21-731770A78952}"/>
          </ac:spMkLst>
        </pc:spChg>
        <pc:spChg chg="mod">
          <ac:chgData name="Arbie Sta. Maria" userId="f3148812-4228-411f-bf9f-5a2561256554" providerId="ADAL" clId="{76B9A12E-36AB-4A36-8FCF-4ED00B293052}" dt="2023-01-04T04:37:00.346" v="699" actId="14100"/>
          <ac:spMkLst>
            <pc:docMk/>
            <pc:sldMk cId="1479705837" sldId="835"/>
            <ac:spMk id="3" creationId="{042D9E7B-D1BB-4A59-8D12-11E6C2FA55AC}"/>
          </ac:spMkLst>
        </pc:spChg>
        <pc:picChg chg="del">
          <ac:chgData name="Arbie Sta. Maria" userId="f3148812-4228-411f-bf9f-5a2561256554" providerId="ADAL" clId="{76B9A12E-36AB-4A36-8FCF-4ED00B293052}" dt="2023-01-04T04:36:51.680" v="697" actId="478"/>
          <ac:picMkLst>
            <pc:docMk/>
            <pc:sldMk cId="1479705837" sldId="835"/>
            <ac:picMk id="6" creationId="{B5FFC5CA-104A-41D8-8E18-560F1620E9C4}"/>
          </ac:picMkLst>
        </pc:picChg>
      </pc:sldChg>
      <pc:sldChg chg="delSp modSp mod">
        <pc:chgData name="Arbie Sta. Maria" userId="f3148812-4228-411f-bf9f-5a2561256554" providerId="ADAL" clId="{76B9A12E-36AB-4A36-8FCF-4ED00B293052}" dt="2023-01-04T04:36:44.249" v="696" actId="14826"/>
        <pc:sldMkLst>
          <pc:docMk/>
          <pc:sldMk cId="4283295843" sldId="836"/>
        </pc:sldMkLst>
        <pc:spChg chg="del">
          <ac:chgData name="Arbie Sta. Maria" userId="f3148812-4228-411f-bf9f-5a2561256554" providerId="ADAL" clId="{76B9A12E-36AB-4A36-8FCF-4ED00B293052}" dt="2023-01-04T04:35:43.403" v="694" actId="478"/>
          <ac:spMkLst>
            <pc:docMk/>
            <pc:sldMk cId="4283295843" sldId="836"/>
            <ac:spMk id="2" creationId="{70AB3EF6-BB7D-4D73-9C21-731770A78952}"/>
          </ac:spMkLst>
        </pc:spChg>
        <pc:picChg chg="mod">
          <ac:chgData name="Arbie Sta. Maria" userId="f3148812-4228-411f-bf9f-5a2561256554" providerId="ADAL" clId="{76B9A12E-36AB-4A36-8FCF-4ED00B293052}" dt="2023-01-04T04:36:44.249" v="696" actId="14826"/>
          <ac:picMkLst>
            <pc:docMk/>
            <pc:sldMk cId="4283295843" sldId="836"/>
            <ac:picMk id="6" creationId="{100D272F-C24D-49E2-AD5E-615B3EE5EC2B}"/>
          </ac:picMkLst>
        </pc:picChg>
      </pc:sldChg>
      <pc:sldChg chg="delSp modSp mod">
        <pc:chgData name="Arbie Sta. Maria" userId="f3148812-4228-411f-bf9f-5a2561256554" providerId="ADAL" clId="{76B9A12E-36AB-4A36-8FCF-4ED00B293052}" dt="2023-01-04T04:44:49.578" v="769" actId="14100"/>
        <pc:sldMkLst>
          <pc:docMk/>
          <pc:sldMk cId="3945984621" sldId="841"/>
        </pc:sldMkLst>
        <pc:spChg chg="del">
          <ac:chgData name="Arbie Sta. Maria" userId="f3148812-4228-411f-bf9f-5a2561256554" providerId="ADAL" clId="{76B9A12E-36AB-4A36-8FCF-4ED00B293052}" dt="2023-01-04T04:44:45.326" v="768" actId="478"/>
          <ac:spMkLst>
            <pc:docMk/>
            <pc:sldMk cId="3945984621" sldId="841"/>
            <ac:spMk id="2" creationId="{70AB3EF6-BB7D-4D73-9C21-731770A78952}"/>
          </ac:spMkLst>
        </pc:spChg>
        <pc:spChg chg="mod">
          <ac:chgData name="Arbie Sta. Maria" userId="f3148812-4228-411f-bf9f-5a2561256554" providerId="ADAL" clId="{76B9A12E-36AB-4A36-8FCF-4ED00B293052}" dt="2023-01-04T04:44:49.578" v="769" actId="14100"/>
          <ac:spMkLst>
            <pc:docMk/>
            <pc:sldMk cId="3945984621" sldId="841"/>
            <ac:spMk id="3" creationId="{042D9E7B-D1BB-4A59-8D12-11E6C2FA55AC}"/>
          </ac:spMkLst>
        </pc:spChg>
        <pc:picChg chg="del">
          <ac:chgData name="Arbie Sta. Maria" userId="f3148812-4228-411f-bf9f-5a2561256554" providerId="ADAL" clId="{76B9A12E-36AB-4A36-8FCF-4ED00B293052}" dt="2023-01-04T04:44:43.924" v="767" actId="478"/>
          <ac:picMkLst>
            <pc:docMk/>
            <pc:sldMk cId="3945984621" sldId="841"/>
            <ac:picMk id="9" creationId="{0361EC6A-6A89-4380-9FA5-1A3F1BB75D8D}"/>
          </ac:picMkLst>
        </pc:picChg>
      </pc:sldChg>
      <pc:sldChg chg="addSp delSp modSp mod">
        <pc:chgData name="Arbie Sta. Maria" userId="f3148812-4228-411f-bf9f-5a2561256554" providerId="ADAL" clId="{76B9A12E-36AB-4A36-8FCF-4ED00B293052}" dt="2023-01-04T04:45:26.193" v="773"/>
        <pc:sldMkLst>
          <pc:docMk/>
          <pc:sldMk cId="822147567" sldId="883"/>
        </pc:sldMkLst>
        <pc:spChg chg="del">
          <ac:chgData name="Arbie Sta. Maria" userId="f3148812-4228-411f-bf9f-5a2561256554" providerId="ADAL" clId="{76B9A12E-36AB-4A36-8FCF-4ED00B293052}" dt="2023-01-04T03:13:33.876" v="38" actId="478"/>
          <ac:spMkLst>
            <pc:docMk/>
            <pc:sldMk cId="822147567" sldId="883"/>
            <ac:spMk id="2" creationId="{70AB3EF6-BB7D-4D73-9C21-731770A78952}"/>
          </ac:spMkLst>
        </pc:spChg>
        <pc:spChg chg="mod">
          <ac:chgData name="Arbie Sta. Maria" userId="f3148812-4228-411f-bf9f-5a2561256554" providerId="ADAL" clId="{76B9A12E-36AB-4A36-8FCF-4ED00B293052}" dt="2023-01-04T03:13:41.107" v="39" actId="14100"/>
          <ac:spMkLst>
            <pc:docMk/>
            <pc:sldMk cId="822147567" sldId="883"/>
            <ac:spMk id="3" creationId="{042D9E7B-D1BB-4A59-8D12-11E6C2FA55AC}"/>
          </ac:spMkLst>
        </pc:spChg>
        <pc:spChg chg="del">
          <ac:chgData name="Arbie Sta. Maria" userId="f3148812-4228-411f-bf9f-5a2561256554" providerId="ADAL" clId="{76B9A12E-36AB-4A36-8FCF-4ED00B293052}" dt="2023-01-04T03:13:31.262" v="36" actId="478"/>
          <ac:spMkLst>
            <pc:docMk/>
            <pc:sldMk cId="822147567" sldId="883"/>
            <ac:spMk id="7" creationId="{060499FA-B7C5-4B14-A6DB-A4052C9AE545}"/>
          </ac:spMkLst>
        </pc:spChg>
        <pc:picChg chg="add mod">
          <ac:chgData name="Arbie Sta. Maria" userId="f3148812-4228-411f-bf9f-5a2561256554" providerId="ADAL" clId="{76B9A12E-36AB-4A36-8FCF-4ED00B293052}" dt="2023-01-04T04:45:26.193" v="773"/>
          <ac:picMkLst>
            <pc:docMk/>
            <pc:sldMk cId="822147567" sldId="883"/>
            <ac:picMk id="4" creationId="{029C3737-2ADC-981B-256E-22BB2BD65D43}"/>
          </ac:picMkLst>
        </pc:picChg>
        <pc:picChg chg="del">
          <ac:chgData name="Arbie Sta. Maria" userId="f3148812-4228-411f-bf9f-5a2561256554" providerId="ADAL" clId="{76B9A12E-36AB-4A36-8FCF-4ED00B293052}" dt="2023-01-04T03:13:32.038" v="37" actId="478"/>
          <ac:picMkLst>
            <pc:docMk/>
            <pc:sldMk cId="822147567" sldId="883"/>
            <ac:picMk id="6" creationId="{BECF88E3-8A9F-485C-AB28-749CFC305295}"/>
          </ac:picMkLst>
        </pc:picChg>
      </pc:sldChg>
      <pc:sldChg chg="addSp delSp modSp mod">
        <pc:chgData name="Arbie Sta. Maria" userId="f3148812-4228-411f-bf9f-5a2561256554" providerId="ADAL" clId="{76B9A12E-36AB-4A36-8FCF-4ED00B293052}" dt="2023-01-04T04:45:27.204" v="774"/>
        <pc:sldMkLst>
          <pc:docMk/>
          <pc:sldMk cId="3015833324" sldId="884"/>
        </pc:sldMkLst>
        <pc:spChg chg="del">
          <ac:chgData name="Arbie Sta. Maria" userId="f3148812-4228-411f-bf9f-5a2561256554" providerId="ADAL" clId="{76B9A12E-36AB-4A36-8FCF-4ED00B293052}" dt="2023-01-04T03:13:48.961" v="40" actId="478"/>
          <ac:spMkLst>
            <pc:docMk/>
            <pc:sldMk cId="3015833324" sldId="884"/>
            <ac:spMk id="2" creationId="{70AB3EF6-BB7D-4D73-9C21-731770A78952}"/>
          </ac:spMkLst>
        </pc:spChg>
        <pc:spChg chg="mod">
          <ac:chgData name="Arbie Sta. Maria" userId="f3148812-4228-411f-bf9f-5a2561256554" providerId="ADAL" clId="{76B9A12E-36AB-4A36-8FCF-4ED00B293052}" dt="2023-01-04T03:13:55.125" v="43" actId="14100"/>
          <ac:spMkLst>
            <pc:docMk/>
            <pc:sldMk cId="3015833324" sldId="884"/>
            <ac:spMk id="3" creationId="{042D9E7B-D1BB-4A59-8D12-11E6C2FA55AC}"/>
          </ac:spMkLst>
        </pc:spChg>
        <pc:spChg chg="del">
          <ac:chgData name="Arbie Sta. Maria" userId="f3148812-4228-411f-bf9f-5a2561256554" providerId="ADAL" clId="{76B9A12E-36AB-4A36-8FCF-4ED00B293052}" dt="2023-01-04T03:13:49.726" v="41" actId="478"/>
          <ac:spMkLst>
            <pc:docMk/>
            <pc:sldMk cId="3015833324" sldId="884"/>
            <ac:spMk id="7" creationId="{4B269869-D549-440A-84E4-B6282635B9B9}"/>
          </ac:spMkLst>
        </pc:spChg>
        <pc:picChg chg="add mod">
          <ac:chgData name="Arbie Sta. Maria" userId="f3148812-4228-411f-bf9f-5a2561256554" providerId="ADAL" clId="{76B9A12E-36AB-4A36-8FCF-4ED00B293052}" dt="2023-01-04T04:45:27.204" v="774"/>
          <ac:picMkLst>
            <pc:docMk/>
            <pc:sldMk cId="3015833324" sldId="884"/>
            <ac:picMk id="4" creationId="{720A95F8-2BC5-12C0-3621-48EE9F01EA6D}"/>
          </ac:picMkLst>
        </pc:picChg>
        <pc:picChg chg="del">
          <ac:chgData name="Arbie Sta. Maria" userId="f3148812-4228-411f-bf9f-5a2561256554" providerId="ADAL" clId="{76B9A12E-36AB-4A36-8FCF-4ED00B293052}" dt="2023-01-04T03:13:50.112" v="42" actId="478"/>
          <ac:picMkLst>
            <pc:docMk/>
            <pc:sldMk cId="3015833324" sldId="884"/>
            <ac:picMk id="6" creationId="{1DBB1169-17CD-49CD-B670-842A22E94EF4}"/>
          </ac:picMkLst>
        </pc:picChg>
      </pc:sldChg>
      <pc:sldChg chg="delSp modSp mod">
        <pc:chgData name="Arbie Sta. Maria" userId="f3148812-4228-411f-bf9f-5a2561256554" providerId="ADAL" clId="{76B9A12E-36AB-4A36-8FCF-4ED00B293052}" dt="2023-01-04T04:02:49.352" v="395" actId="27636"/>
        <pc:sldMkLst>
          <pc:docMk/>
          <pc:sldMk cId="1101823775" sldId="885"/>
        </pc:sldMkLst>
        <pc:spChg chg="del">
          <ac:chgData name="Arbie Sta. Maria" userId="f3148812-4228-411f-bf9f-5a2561256554" providerId="ADAL" clId="{76B9A12E-36AB-4A36-8FCF-4ED00B293052}" dt="2023-01-04T04:00:33.549" v="363" actId="478"/>
          <ac:spMkLst>
            <pc:docMk/>
            <pc:sldMk cId="1101823775" sldId="885"/>
            <ac:spMk id="2" creationId="{70AB3EF6-BB7D-4D73-9C21-731770A78952}"/>
          </ac:spMkLst>
        </pc:spChg>
        <pc:spChg chg="mod">
          <ac:chgData name="Arbie Sta. Maria" userId="f3148812-4228-411f-bf9f-5a2561256554" providerId="ADAL" clId="{76B9A12E-36AB-4A36-8FCF-4ED00B293052}" dt="2023-01-04T04:02:49.352" v="395" actId="27636"/>
          <ac:spMkLst>
            <pc:docMk/>
            <pc:sldMk cId="1101823775" sldId="885"/>
            <ac:spMk id="3" creationId="{042D9E7B-D1BB-4A59-8D12-11E6C2FA55AC}"/>
          </ac:spMkLst>
        </pc:spChg>
      </pc:sldChg>
      <pc:sldChg chg="del">
        <pc:chgData name="Arbie Sta. Maria" userId="f3148812-4228-411f-bf9f-5a2561256554" providerId="ADAL" clId="{76B9A12E-36AB-4A36-8FCF-4ED00B293052}" dt="2023-01-04T04:03:19.128" v="400" actId="47"/>
        <pc:sldMkLst>
          <pc:docMk/>
          <pc:sldMk cId="4031653401" sldId="886"/>
        </pc:sldMkLst>
      </pc:sldChg>
      <pc:sldChg chg="delSp mod">
        <pc:chgData name="Arbie Sta. Maria" userId="f3148812-4228-411f-bf9f-5a2561256554" providerId="ADAL" clId="{76B9A12E-36AB-4A36-8FCF-4ED00B293052}" dt="2023-01-04T04:10:51.351" v="469" actId="478"/>
        <pc:sldMkLst>
          <pc:docMk/>
          <pc:sldMk cId="1639623419" sldId="888"/>
        </pc:sldMkLst>
        <pc:spChg chg="del">
          <ac:chgData name="Arbie Sta. Maria" userId="f3148812-4228-411f-bf9f-5a2561256554" providerId="ADAL" clId="{76B9A12E-36AB-4A36-8FCF-4ED00B293052}" dt="2023-01-04T04:10:51.351" v="469" actId="478"/>
          <ac:spMkLst>
            <pc:docMk/>
            <pc:sldMk cId="1639623419" sldId="888"/>
            <ac:spMk id="2" creationId="{70AB3EF6-BB7D-4D73-9C21-731770A78952}"/>
          </ac:spMkLst>
        </pc:spChg>
      </pc:sldChg>
      <pc:sldChg chg="delSp modSp mod">
        <pc:chgData name="Arbie Sta. Maria" userId="f3148812-4228-411f-bf9f-5a2561256554" providerId="ADAL" clId="{76B9A12E-36AB-4A36-8FCF-4ED00B293052}" dt="2023-01-04T04:13:06.691" v="471" actId="14100"/>
        <pc:sldMkLst>
          <pc:docMk/>
          <pc:sldMk cId="2425084952" sldId="889"/>
        </pc:sldMkLst>
        <pc:spChg chg="del">
          <ac:chgData name="Arbie Sta. Maria" userId="f3148812-4228-411f-bf9f-5a2561256554" providerId="ADAL" clId="{76B9A12E-36AB-4A36-8FCF-4ED00B293052}" dt="2023-01-04T04:13:00.875" v="470" actId="478"/>
          <ac:spMkLst>
            <pc:docMk/>
            <pc:sldMk cId="2425084952" sldId="889"/>
            <ac:spMk id="2" creationId="{70AB3EF6-BB7D-4D73-9C21-731770A78952}"/>
          </ac:spMkLst>
        </pc:spChg>
        <pc:spChg chg="mod">
          <ac:chgData name="Arbie Sta. Maria" userId="f3148812-4228-411f-bf9f-5a2561256554" providerId="ADAL" clId="{76B9A12E-36AB-4A36-8FCF-4ED00B293052}" dt="2023-01-04T04:13:06.691" v="471" actId="14100"/>
          <ac:spMkLst>
            <pc:docMk/>
            <pc:sldMk cId="2425084952" sldId="889"/>
            <ac:spMk id="3" creationId="{042D9E7B-D1BB-4A59-8D12-11E6C2FA55AC}"/>
          </ac:spMkLst>
        </pc:spChg>
      </pc:sldChg>
      <pc:sldChg chg="delSp mod">
        <pc:chgData name="Arbie Sta. Maria" userId="f3148812-4228-411f-bf9f-5a2561256554" providerId="ADAL" clId="{76B9A12E-36AB-4A36-8FCF-4ED00B293052}" dt="2023-01-04T04:04:33.033" v="410" actId="478"/>
        <pc:sldMkLst>
          <pc:docMk/>
          <pc:sldMk cId="412486420" sldId="890"/>
        </pc:sldMkLst>
        <pc:spChg chg="del">
          <ac:chgData name="Arbie Sta. Maria" userId="f3148812-4228-411f-bf9f-5a2561256554" providerId="ADAL" clId="{76B9A12E-36AB-4A36-8FCF-4ED00B293052}" dt="2023-01-04T04:04:33.033" v="410" actId="478"/>
          <ac:spMkLst>
            <pc:docMk/>
            <pc:sldMk cId="412486420" sldId="890"/>
            <ac:spMk id="2" creationId="{70AB3EF6-BB7D-4D73-9C21-731770A78952}"/>
          </ac:spMkLst>
        </pc:spChg>
      </pc:sldChg>
      <pc:sldChg chg="delSp modSp mod">
        <pc:chgData name="Arbie Sta. Maria" userId="f3148812-4228-411f-bf9f-5a2561256554" providerId="ADAL" clId="{76B9A12E-36AB-4A36-8FCF-4ED00B293052}" dt="2023-01-04T04:07:26.292" v="440" actId="732"/>
        <pc:sldMkLst>
          <pc:docMk/>
          <pc:sldMk cId="510840863" sldId="891"/>
        </pc:sldMkLst>
        <pc:spChg chg="del mod topLvl">
          <ac:chgData name="Arbie Sta. Maria" userId="f3148812-4228-411f-bf9f-5a2561256554" providerId="ADAL" clId="{76B9A12E-36AB-4A36-8FCF-4ED00B293052}" dt="2023-01-04T04:06:46.057" v="430" actId="478"/>
          <ac:spMkLst>
            <pc:docMk/>
            <pc:sldMk cId="510840863" sldId="891"/>
            <ac:spMk id="7" creationId="{446CCE8A-0A35-4AAE-AC33-104FC2518A2C}"/>
          </ac:spMkLst>
        </pc:spChg>
        <pc:grpChg chg="del mod">
          <ac:chgData name="Arbie Sta. Maria" userId="f3148812-4228-411f-bf9f-5a2561256554" providerId="ADAL" clId="{76B9A12E-36AB-4A36-8FCF-4ED00B293052}" dt="2023-01-04T04:06:46.057" v="430" actId="478"/>
          <ac:grpSpMkLst>
            <pc:docMk/>
            <pc:sldMk cId="510840863" sldId="891"/>
            <ac:grpSpMk id="5" creationId="{2586B193-DD65-47AD-BCD4-60876886B7D1}"/>
          </ac:grpSpMkLst>
        </pc:grpChg>
        <pc:picChg chg="mod topLvl modCrop">
          <ac:chgData name="Arbie Sta. Maria" userId="f3148812-4228-411f-bf9f-5a2561256554" providerId="ADAL" clId="{76B9A12E-36AB-4A36-8FCF-4ED00B293052}" dt="2023-01-04T04:07:26.292" v="440" actId="732"/>
          <ac:picMkLst>
            <pc:docMk/>
            <pc:sldMk cId="510840863" sldId="891"/>
            <ac:picMk id="8" creationId="{1D41AC7C-7F06-47D5-8E03-F4794DFE0DEF}"/>
          </ac:picMkLst>
        </pc:picChg>
      </pc:sldChg>
      <pc:sldChg chg="delSp modSp del mod">
        <pc:chgData name="Arbie Sta. Maria" userId="f3148812-4228-411f-bf9f-5a2561256554" providerId="ADAL" clId="{76B9A12E-36AB-4A36-8FCF-4ED00B293052}" dt="2023-01-04T04:26:18.911" v="600" actId="47"/>
        <pc:sldMkLst>
          <pc:docMk/>
          <pc:sldMk cId="1297955268" sldId="892"/>
        </pc:sldMkLst>
        <pc:spChg chg="del">
          <ac:chgData name="Arbie Sta. Maria" userId="f3148812-4228-411f-bf9f-5a2561256554" providerId="ADAL" clId="{76B9A12E-36AB-4A36-8FCF-4ED00B293052}" dt="2023-01-04T04:25:56.660" v="592" actId="478"/>
          <ac:spMkLst>
            <pc:docMk/>
            <pc:sldMk cId="1297955268" sldId="892"/>
            <ac:spMk id="2" creationId="{70AB3EF6-BB7D-4D73-9C21-731770A78952}"/>
          </ac:spMkLst>
        </pc:spChg>
        <pc:spChg chg="mod">
          <ac:chgData name="Arbie Sta. Maria" userId="f3148812-4228-411f-bf9f-5a2561256554" providerId="ADAL" clId="{76B9A12E-36AB-4A36-8FCF-4ED00B293052}" dt="2023-01-04T04:26:02.822" v="593" actId="20577"/>
          <ac:spMkLst>
            <pc:docMk/>
            <pc:sldMk cId="1297955268" sldId="892"/>
            <ac:spMk id="3" creationId="{042D9E7B-D1BB-4A59-8D12-11E6C2FA55AC}"/>
          </ac:spMkLst>
        </pc:spChg>
      </pc:sldChg>
      <pc:sldChg chg="delSp modSp mod">
        <pc:chgData name="Arbie Sta. Maria" userId="f3148812-4228-411f-bf9f-5a2561256554" providerId="ADAL" clId="{76B9A12E-36AB-4A36-8FCF-4ED00B293052}" dt="2023-01-04T03:07:11.370" v="2" actId="478"/>
        <pc:sldMkLst>
          <pc:docMk/>
          <pc:sldMk cId="2002147359" sldId="893"/>
        </pc:sldMkLst>
        <pc:spChg chg="del">
          <ac:chgData name="Arbie Sta. Maria" userId="f3148812-4228-411f-bf9f-5a2561256554" providerId="ADAL" clId="{76B9A12E-36AB-4A36-8FCF-4ED00B293052}" dt="2023-01-04T03:07:11.370" v="2" actId="478"/>
          <ac:spMkLst>
            <pc:docMk/>
            <pc:sldMk cId="2002147359" sldId="893"/>
            <ac:spMk id="2" creationId="{70AB3EF6-BB7D-4D73-9C21-731770A78952}"/>
          </ac:spMkLst>
        </pc:spChg>
        <pc:spChg chg="mod">
          <ac:chgData name="Arbie Sta. Maria" userId="f3148812-4228-411f-bf9f-5a2561256554" providerId="ADAL" clId="{76B9A12E-36AB-4A36-8FCF-4ED00B293052}" dt="2023-01-04T03:07:06.950" v="1"/>
          <ac:spMkLst>
            <pc:docMk/>
            <pc:sldMk cId="2002147359" sldId="893"/>
            <ac:spMk id="3" creationId="{042D9E7B-D1BB-4A59-8D12-11E6C2FA55AC}"/>
          </ac:spMkLst>
        </pc:spChg>
      </pc:sldChg>
      <pc:sldChg chg="delSp del mod">
        <pc:chgData name="Arbie Sta. Maria" userId="f3148812-4228-411f-bf9f-5a2561256554" providerId="ADAL" clId="{76B9A12E-36AB-4A36-8FCF-4ED00B293052}" dt="2023-01-04T03:14:50.640" v="56" actId="47"/>
        <pc:sldMkLst>
          <pc:docMk/>
          <pc:sldMk cId="1452177486" sldId="894"/>
        </pc:sldMkLst>
        <pc:spChg chg="del">
          <ac:chgData name="Arbie Sta. Maria" userId="f3148812-4228-411f-bf9f-5a2561256554" providerId="ADAL" clId="{76B9A12E-36AB-4A36-8FCF-4ED00B293052}" dt="2023-01-04T03:14:03.726" v="44" actId="478"/>
          <ac:spMkLst>
            <pc:docMk/>
            <pc:sldMk cId="1452177486" sldId="894"/>
            <ac:spMk id="2" creationId="{70AB3EF6-BB7D-4D73-9C21-731770A78952}"/>
          </ac:spMkLst>
        </pc:spChg>
        <pc:graphicFrameChg chg="del">
          <ac:chgData name="Arbie Sta. Maria" userId="f3148812-4228-411f-bf9f-5a2561256554" providerId="ADAL" clId="{76B9A12E-36AB-4A36-8FCF-4ED00B293052}" dt="2023-01-04T03:14:17.138" v="48" actId="21"/>
          <ac:graphicFrameMkLst>
            <pc:docMk/>
            <pc:sldMk cId="1452177486" sldId="894"/>
            <ac:graphicFrameMk id="7" creationId="{1F630C00-1CB1-19EF-38D4-68E558F66919}"/>
          </ac:graphicFrameMkLst>
        </pc:graphicFrameChg>
      </pc:sldChg>
      <pc:sldChg chg="del">
        <pc:chgData name="Arbie Sta. Maria" userId="f3148812-4228-411f-bf9f-5a2561256554" providerId="ADAL" clId="{76B9A12E-36AB-4A36-8FCF-4ED00B293052}" dt="2023-01-04T03:15:32.531" v="62" actId="47"/>
        <pc:sldMkLst>
          <pc:docMk/>
          <pc:sldMk cId="1424971196" sldId="895"/>
        </pc:sldMkLst>
      </pc:sldChg>
      <pc:sldChg chg="delSp modSp mod">
        <pc:chgData name="Arbie Sta. Maria" userId="f3148812-4228-411f-bf9f-5a2561256554" providerId="ADAL" clId="{76B9A12E-36AB-4A36-8FCF-4ED00B293052}" dt="2023-01-04T03:16:44.856" v="72" actId="14100"/>
        <pc:sldMkLst>
          <pc:docMk/>
          <pc:sldMk cId="3934758342" sldId="896"/>
        </pc:sldMkLst>
        <pc:spChg chg="del">
          <ac:chgData name="Arbie Sta. Maria" userId="f3148812-4228-411f-bf9f-5a2561256554" providerId="ADAL" clId="{76B9A12E-36AB-4A36-8FCF-4ED00B293052}" dt="2023-01-04T03:16:31.264" v="70" actId="478"/>
          <ac:spMkLst>
            <pc:docMk/>
            <pc:sldMk cId="3934758342" sldId="896"/>
            <ac:spMk id="2" creationId="{70AB3EF6-BB7D-4D73-9C21-731770A78952}"/>
          </ac:spMkLst>
        </pc:spChg>
        <pc:picChg chg="mod">
          <ac:chgData name="Arbie Sta. Maria" userId="f3148812-4228-411f-bf9f-5a2561256554" providerId="ADAL" clId="{76B9A12E-36AB-4A36-8FCF-4ED00B293052}" dt="2023-01-04T03:16:44.856" v="72" actId="14100"/>
          <ac:picMkLst>
            <pc:docMk/>
            <pc:sldMk cId="3934758342" sldId="896"/>
            <ac:picMk id="7" creationId="{ED9BE560-8381-454E-BACB-D347FF85D19F}"/>
          </ac:picMkLst>
        </pc:picChg>
      </pc:sldChg>
      <pc:sldChg chg="delSp mod">
        <pc:chgData name="Arbie Sta. Maria" userId="f3148812-4228-411f-bf9f-5a2561256554" providerId="ADAL" clId="{76B9A12E-36AB-4A36-8FCF-4ED00B293052}" dt="2023-01-04T03:16:50.884" v="73" actId="478"/>
        <pc:sldMkLst>
          <pc:docMk/>
          <pc:sldMk cId="2967447895" sldId="897"/>
        </pc:sldMkLst>
        <pc:spChg chg="del">
          <ac:chgData name="Arbie Sta. Maria" userId="f3148812-4228-411f-bf9f-5a2561256554" providerId="ADAL" clId="{76B9A12E-36AB-4A36-8FCF-4ED00B293052}" dt="2023-01-04T03:16:50.884" v="73" actId="478"/>
          <ac:spMkLst>
            <pc:docMk/>
            <pc:sldMk cId="2967447895" sldId="897"/>
            <ac:spMk id="2" creationId="{70AB3EF6-BB7D-4D73-9C21-731770A78952}"/>
          </ac:spMkLst>
        </pc:spChg>
      </pc:sldChg>
      <pc:sldChg chg="delSp modSp mod">
        <pc:chgData name="Arbie Sta. Maria" userId="f3148812-4228-411f-bf9f-5a2561256554" providerId="ADAL" clId="{76B9A12E-36AB-4A36-8FCF-4ED00B293052}" dt="2023-01-04T03:19:43.100" v="103"/>
        <pc:sldMkLst>
          <pc:docMk/>
          <pc:sldMk cId="1709727311" sldId="898"/>
        </pc:sldMkLst>
        <pc:spChg chg="del">
          <ac:chgData name="Arbie Sta. Maria" userId="f3148812-4228-411f-bf9f-5a2561256554" providerId="ADAL" clId="{76B9A12E-36AB-4A36-8FCF-4ED00B293052}" dt="2023-01-04T03:19:28.835" v="99" actId="478"/>
          <ac:spMkLst>
            <pc:docMk/>
            <pc:sldMk cId="1709727311" sldId="898"/>
            <ac:spMk id="2" creationId="{70AB3EF6-BB7D-4D73-9C21-731770A78952}"/>
          </ac:spMkLst>
        </pc:spChg>
        <pc:spChg chg="mod">
          <ac:chgData name="Arbie Sta. Maria" userId="f3148812-4228-411f-bf9f-5a2561256554" providerId="ADAL" clId="{76B9A12E-36AB-4A36-8FCF-4ED00B293052}" dt="2023-01-04T03:19:43.100" v="103"/>
          <ac:spMkLst>
            <pc:docMk/>
            <pc:sldMk cId="1709727311" sldId="898"/>
            <ac:spMk id="3" creationId="{042D9E7B-D1BB-4A59-8D12-11E6C2FA55AC}"/>
          </ac:spMkLst>
        </pc:spChg>
        <pc:picChg chg="del">
          <ac:chgData name="Arbie Sta. Maria" userId="f3148812-4228-411f-bf9f-5a2561256554" providerId="ADAL" clId="{76B9A12E-36AB-4A36-8FCF-4ED00B293052}" dt="2023-01-04T03:19:29.294" v="100" actId="478"/>
          <ac:picMkLst>
            <pc:docMk/>
            <pc:sldMk cId="1709727311" sldId="898"/>
            <ac:picMk id="7" creationId="{ED9BE560-8381-454E-BACB-D347FF85D19F}"/>
          </ac:picMkLst>
        </pc:picChg>
      </pc:sldChg>
      <pc:sldChg chg="del">
        <pc:chgData name="Arbie Sta. Maria" userId="f3148812-4228-411f-bf9f-5a2561256554" providerId="ADAL" clId="{76B9A12E-36AB-4A36-8FCF-4ED00B293052}" dt="2023-01-04T03:19:45.331" v="104" actId="47"/>
        <pc:sldMkLst>
          <pc:docMk/>
          <pc:sldMk cId="3598180952" sldId="899"/>
        </pc:sldMkLst>
      </pc:sldChg>
      <pc:sldChg chg="delSp mod">
        <pc:chgData name="Arbie Sta. Maria" userId="f3148812-4228-411f-bf9f-5a2561256554" providerId="ADAL" clId="{76B9A12E-36AB-4A36-8FCF-4ED00B293052}" dt="2023-01-04T03:19:51.938" v="105" actId="478"/>
        <pc:sldMkLst>
          <pc:docMk/>
          <pc:sldMk cId="2720635640" sldId="900"/>
        </pc:sldMkLst>
        <pc:spChg chg="del">
          <ac:chgData name="Arbie Sta. Maria" userId="f3148812-4228-411f-bf9f-5a2561256554" providerId="ADAL" clId="{76B9A12E-36AB-4A36-8FCF-4ED00B293052}" dt="2023-01-04T03:19:51.938" v="105" actId="478"/>
          <ac:spMkLst>
            <pc:docMk/>
            <pc:sldMk cId="2720635640" sldId="900"/>
            <ac:spMk id="2" creationId="{70AB3EF6-BB7D-4D73-9C21-731770A78952}"/>
          </ac:spMkLst>
        </pc:spChg>
      </pc:sldChg>
      <pc:sldChg chg="delSp modSp mod">
        <pc:chgData name="Arbie Sta. Maria" userId="f3148812-4228-411f-bf9f-5a2561256554" providerId="ADAL" clId="{76B9A12E-36AB-4A36-8FCF-4ED00B293052}" dt="2023-01-04T03:20:27.243" v="110" actId="207"/>
        <pc:sldMkLst>
          <pc:docMk/>
          <pc:sldMk cId="3255799582" sldId="901"/>
        </pc:sldMkLst>
        <pc:spChg chg="del">
          <ac:chgData name="Arbie Sta. Maria" userId="f3148812-4228-411f-bf9f-5a2561256554" providerId="ADAL" clId="{76B9A12E-36AB-4A36-8FCF-4ED00B293052}" dt="2023-01-04T03:19:59.305" v="106" actId="478"/>
          <ac:spMkLst>
            <pc:docMk/>
            <pc:sldMk cId="3255799582" sldId="901"/>
            <ac:spMk id="2" creationId="{70AB3EF6-BB7D-4D73-9C21-731770A78952}"/>
          </ac:spMkLst>
        </pc:spChg>
        <pc:graphicFrameChg chg="mod">
          <ac:chgData name="Arbie Sta. Maria" userId="f3148812-4228-411f-bf9f-5a2561256554" providerId="ADAL" clId="{76B9A12E-36AB-4A36-8FCF-4ED00B293052}" dt="2023-01-04T03:20:27.243" v="110" actId="207"/>
          <ac:graphicFrameMkLst>
            <pc:docMk/>
            <pc:sldMk cId="3255799582" sldId="901"/>
            <ac:graphicFrameMk id="6" creationId="{D9BA1A56-B6F6-6A0F-4307-163535ACC779}"/>
          </ac:graphicFrameMkLst>
        </pc:graphicFrameChg>
      </pc:sldChg>
      <pc:sldChg chg="delSp modSp del mod ord">
        <pc:chgData name="Arbie Sta. Maria" userId="f3148812-4228-411f-bf9f-5a2561256554" providerId="ADAL" clId="{76B9A12E-36AB-4A36-8FCF-4ED00B293052}" dt="2023-01-04T03:22:22.920" v="125" actId="47"/>
        <pc:sldMkLst>
          <pc:docMk/>
          <pc:sldMk cId="784564386" sldId="902"/>
        </pc:sldMkLst>
        <pc:spChg chg="del">
          <ac:chgData name="Arbie Sta. Maria" userId="f3148812-4228-411f-bf9f-5a2561256554" providerId="ADAL" clId="{76B9A12E-36AB-4A36-8FCF-4ED00B293052}" dt="2023-01-04T03:20:34.164" v="111" actId="478"/>
          <ac:spMkLst>
            <pc:docMk/>
            <pc:sldMk cId="784564386" sldId="902"/>
            <ac:spMk id="2" creationId="{70AB3EF6-BB7D-4D73-9C21-731770A78952}"/>
          </ac:spMkLst>
        </pc:spChg>
        <pc:spChg chg="mod">
          <ac:chgData name="Arbie Sta. Maria" userId="f3148812-4228-411f-bf9f-5a2561256554" providerId="ADAL" clId="{76B9A12E-36AB-4A36-8FCF-4ED00B293052}" dt="2023-01-04T03:21:24.237" v="118" actId="20577"/>
          <ac:spMkLst>
            <pc:docMk/>
            <pc:sldMk cId="784564386" sldId="902"/>
            <ac:spMk id="3" creationId="{042D9E7B-D1BB-4A59-8D12-11E6C2FA55AC}"/>
          </ac:spMkLst>
        </pc:spChg>
      </pc:sldChg>
      <pc:sldChg chg="delSp mod">
        <pc:chgData name="Arbie Sta. Maria" userId="f3148812-4228-411f-bf9f-5a2561256554" providerId="ADAL" clId="{76B9A12E-36AB-4A36-8FCF-4ED00B293052}" dt="2023-01-04T03:22:40.587" v="126" actId="478"/>
        <pc:sldMkLst>
          <pc:docMk/>
          <pc:sldMk cId="1305183662" sldId="903"/>
        </pc:sldMkLst>
        <pc:spChg chg="del">
          <ac:chgData name="Arbie Sta. Maria" userId="f3148812-4228-411f-bf9f-5a2561256554" providerId="ADAL" clId="{76B9A12E-36AB-4A36-8FCF-4ED00B293052}" dt="2023-01-04T03:22:40.587" v="126" actId="478"/>
          <ac:spMkLst>
            <pc:docMk/>
            <pc:sldMk cId="1305183662" sldId="903"/>
            <ac:spMk id="2" creationId="{70AB3EF6-BB7D-4D73-9C21-731770A78952}"/>
          </ac:spMkLst>
        </pc:spChg>
      </pc:sldChg>
      <pc:sldChg chg="delSp modSp mod">
        <pc:chgData name="Arbie Sta. Maria" userId="f3148812-4228-411f-bf9f-5a2561256554" providerId="ADAL" clId="{76B9A12E-36AB-4A36-8FCF-4ED00B293052}" dt="2023-01-04T03:23:37.651" v="132" actId="14826"/>
        <pc:sldMkLst>
          <pc:docMk/>
          <pc:sldMk cId="2011208184" sldId="904"/>
        </pc:sldMkLst>
        <pc:spChg chg="del">
          <ac:chgData name="Arbie Sta. Maria" userId="f3148812-4228-411f-bf9f-5a2561256554" providerId="ADAL" clId="{76B9A12E-36AB-4A36-8FCF-4ED00B293052}" dt="2023-01-04T03:23:02.722" v="130" actId="478"/>
          <ac:spMkLst>
            <pc:docMk/>
            <pc:sldMk cId="2011208184" sldId="904"/>
            <ac:spMk id="2" creationId="{70AB3EF6-BB7D-4D73-9C21-731770A78952}"/>
          </ac:spMkLst>
        </pc:spChg>
        <pc:picChg chg="mod">
          <ac:chgData name="Arbie Sta. Maria" userId="f3148812-4228-411f-bf9f-5a2561256554" providerId="ADAL" clId="{76B9A12E-36AB-4A36-8FCF-4ED00B293052}" dt="2023-01-04T03:23:37.651" v="132" actId="14826"/>
          <ac:picMkLst>
            <pc:docMk/>
            <pc:sldMk cId="2011208184" sldId="904"/>
            <ac:picMk id="7" creationId="{ED9BE560-8381-454E-BACB-D347FF85D19F}"/>
          </ac:picMkLst>
        </pc:picChg>
      </pc:sldChg>
      <pc:sldChg chg="addSp delSp modSp mod">
        <pc:chgData name="Arbie Sta. Maria" userId="f3148812-4228-411f-bf9f-5a2561256554" providerId="ADAL" clId="{76B9A12E-36AB-4A36-8FCF-4ED00B293052}" dt="2023-01-04T03:24:28.920" v="145" actId="207"/>
        <pc:sldMkLst>
          <pc:docMk/>
          <pc:sldMk cId="1966658800" sldId="905"/>
        </pc:sldMkLst>
        <pc:spChg chg="del">
          <ac:chgData name="Arbie Sta. Maria" userId="f3148812-4228-411f-bf9f-5a2561256554" providerId="ADAL" clId="{76B9A12E-36AB-4A36-8FCF-4ED00B293052}" dt="2023-01-04T03:23:43.770" v="133" actId="478"/>
          <ac:spMkLst>
            <pc:docMk/>
            <pc:sldMk cId="1966658800" sldId="905"/>
            <ac:spMk id="2" creationId="{70AB3EF6-BB7D-4D73-9C21-731770A78952}"/>
          </ac:spMkLst>
        </pc:spChg>
        <pc:spChg chg="mod">
          <ac:chgData name="Arbie Sta. Maria" userId="f3148812-4228-411f-bf9f-5a2561256554" providerId="ADAL" clId="{76B9A12E-36AB-4A36-8FCF-4ED00B293052}" dt="2023-01-04T03:23:56.048" v="136" actId="21"/>
          <ac:spMkLst>
            <pc:docMk/>
            <pc:sldMk cId="1966658800" sldId="905"/>
            <ac:spMk id="3" creationId="{042D9E7B-D1BB-4A59-8D12-11E6C2FA55AC}"/>
          </ac:spMkLst>
        </pc:spChg>
        <pc:graphicFrameChg chg="add mod modGraphic">
          <ac:chgData name="Arbie Sta. Maria" userId="f3148812-4228-411f-bf9f-5a2561256554" providerId="ADAL" clId="{76B9A12E-36AB-4A36-8FCF-4ED00B293052}" dt="2023-01-04T03:24:28.920" v="145" actId="207"/>
          <ac:graphicFrameMkLst>
            <pc:docMk/>
            <pc:sldMk cId="1966658800" sldId="905"/>
            <ac:graphicFrameMk id="6" creationId="{2D689632-E968-6978-F77A-18B9B973333D}"/>
          </ac:graphicFrameMkLst>
        </pc:graphicFrameChg>
        <pc:picChg chg="del">
          <ac:chgData name="Arbie Sta. Maria" userId="f3148812-4228-411f-bf9f-5a2561256554" providerId="ADAL" clId="{76B9A12E-36AB-4A36-8FCF-4ED00B293052}" dt="2023-01-04T03:23:46.976" v="134" actId="478"/>
          <ac:picMkLst>
            <pc:docMk/>
            <pc:sldMk cId="1966658800" sldId="905"/>
            <ac:picMk id="7" creationId="{ED9BE560-8381-454E-BACB-D347FF85D19F}"/>
          </ac:picMkLst>
        </pc:picChg>
      </pc:sldChg>
      <pc:sldChg chg="delSp mod">
        <pc:chgData name="Arbie Sta. Maria" userId="f3148812-4228-411f-bf9f-5a2561256554" providerId="ADAL" clId="{76B9A12E-36AB-4A36-8FCF-4ED00B293052}" dt="2023-01-04T03:24:34.603" v="146" actId="478"/>
        <pc:sldMkLst>
          <pc:docMk/>
          <pc:sldMk cId="2510201962" sldId="906"/>
        </pc:sldMkLst>
        <pc:spChg chg="del">
          <ac:chgData name="Arbie Sta. Maria" userId="f3148812-4228-411f-bf9f-5a2561256554" providerId="ADAL" clId="{76B9A12E-36AB-4A36-8FCF-4ED00B293052}" dt="2023-01-04T03:24:34.603" v="146" actId="478"/>
          <ac:spMkLst>
            <pc:docMk/>
            <pc:sldMk cId="2510201962" sldId="906"/>
            <ac:spMk id="2" creationId="{70AB3EF6-BB7D-4D73-9C21-731770A78952}"/>
          </ac:spMkLst>
        </pc:spChg>
      </pc:sldChg>
      <pc:sldChg chg="delSp mod">
        <pc:chgData name="Arbie Sta. Maria" userId="f3148812-4228-411f-bf9f-5a2561256554" providerId="ADAL" clId="{76B9A12E-36AB-4A36-8FCF-4ED00B293052}" dt="2023-01-04T03:24:41.634" v="147" actId="478"/>
        <pc:sldMkLst>
          <pc:docMk/>
          <pc:sldMk cId="2788105318" sldId="907"/>
        </pc:sldMkLst>
        <pc:spChg chg="del">
          <ac:chgData name="Arbie Sta. Maria" userId="f3148812-4228-411f-bf9f-5a2561256554" providerId="ADAL" clId="{76B9A12E-36AB-4A36-8FCF-4ED00B293052}" dt="2023-01-04T03:24:41.634" v="147" actId="478"/>
          <ac:spMkLst>
            <pc:docMk/>
            <pc:sldMk cId="2788105318" sldId="907"/>
            <ac:spMk id="2" creationId="{70AB3EF6-BB7D-4D73-9C21-731770A78952}"/>
          </ac:spMkLst>
        </pc:spChg>
      </pc:sldChg>
      <pc:sldChg chg="del">
        <pc:chgData name="Arbie Sta. Maria" userId="f3148812-4228-411f-bf9f-5a2561256554" providerId="ADAL" clId="{76B9A12E-36AB-4A36-8FCF-4ED00B293052}" dt="2023-01-04T03:24:52.443" v="148" actId="47"/>
        <pc:sldMkLst>
          <pc:docMk/>
          <pc:sldMk cId="904682438" sldId="908"/>
        </pc:sldMkLst>
      </pc:sldChg>
      <pc:sldChg chg="delSp mod">
        <pc:chgData name="Arbie Sta. Maria" userId="f3148812-4228-411f-bf9f-5a2561256554" providerId="ADAL" clId="{76B9A12E-36AB-4A36-8FCF-4ED00B293052}" dt="2023-01-04T03:51:08.921" v="298" actId="478"/>
        <pc:sldMkLst>
          <pc:docMk/>
          <pc:sldMk cId="4061800121" sldId="909"/>
        </pc:sldMkLst>
        <pc:spChg chg="del">
          <ac:chgData name="Arbie Sta. Maria" userId="f3148812-4228-411f-bf9f-5a2561256554" providerId="ADAL" clId="{76B9A12E-36AB-4A36-8FCF-4ED00B293052}" dt="2023-01-04T03:51:08.921" v="298" actId="478"/>
          <ac:spMkLst>
            <pc:docMk/>
            <pc:sldMk cId="4061800121" sldId="909"/>
            <ac:spMk id="2" creationId="{70AB3EF6-BB7D-4D73-9C21-731770A78952}"/>
          </ac:spMkLst>
        </pc:spChg>
      </pc:sldChg>
      <pc:sldChg chg="delSp modSp mod">
        <pc:chgData name="Arbie Sta. Maria" userId="f3148812-4228-411f-bf9f-5a2561256554" providerId="ADAL" clId="{76B9A12E-36AB-4A36-8FCF-4ED00B293052}" dt="2023-01-04T04:15:33.012" v="499" actId="14100"/>
        <pc:sldMkLst>
          <pc:docMk/>
          <pc:sldMk cId="439179695" sldId="910"/>
        </pc:sldMkLst>
        <pc:spChg chg="del">
          <ac:chgData name="Arbie Sta. Maria" userId="f3148812-4228-411f-bf9f-5a2561256554" providerId="ADAL" clId="{76B9A12E-36AB-4A36-8FCF-4ED00B293052}" dt="2023-01-04T04:15:24.922" v="497" actId="478"/>
          <ac:spMkLst>
            <pc:docMk/>
            <pc:sldMk cId="439179695" sldId="910"/>
            <ac:spMk id="2" creationId="{70AB3EF6-BB7D-4D73-9C21-731770A78952}"/>
          </ac:spMkLst>
        </pc:spChg>
        <pc:spChg chg="mod">
          <ac:chgData name="Arbie Sta. Maria" userId="f3148812-4228-411f-bf9f-5a2561256554" providerId="ADAL" clId="{76B9A12E-36AB-4A36-8FCF-4ED00B293052}" dt="2023-01-04T04:15:33.012" v="499" actId="14100"/>
          <ac:spMkLst>
            <pc:docMk/>
            <pc:sldMk cId="439179695" sldId="910"/>
            <ac:spMk id="3" creationId="{042D9E7B-D1BB-4A59-8D12-11E6C2FA55AC}"/>
          </ac:spMkLst>
        </pc:spChg>
        <pc:picChg chg="del">
          <ac:chgData name="Arbie Sta. Maria" userId="f3148812-4228-411f-bf9f-5a2561256554" providerId="ADAL" clId="{76B9A12E-36AB-4A36-8FCF-4ED00B293052}" dt="2023-01-04T04:15:28.450" v="498" actId="478"/>
          <ac:picMkLst>
            <pc:docMk/>
            <pc:sldMk cId="439179695" sldId="910"/>
            <ac:picMk id="6" creationId="{EC030595-D756-416F-8D78-C999E4E99C56}"/>
          </ac:picMkLst>
        </pc:picChg>
      </pc:sldChg>
      <pc:sldChg chg="delSp modSp mod">
        <pc:chgData name="Arbie Sta. Maria" userId="f3148812-4228-411f-bf9f-5a2561256554" providerId="ADAL" clId="{76B9A12E-36AB-4A36-8FCF-4ED00B293052}" dt="2023-01-04T04:22:23.494" v="561" actId="14100"/>
        <pc:sldMkLst>
          <pc:docMk/>
          <pc:sldMk cId="2409766740" sldId="911"/>
        </pc:sldMkLst>
        <pc:spChg chg="del">
          <ac:chgData name="Arbie Sta. Maria" userId="f3148812-4228-411f-bf9f-5a2561256554" providerId="ADAL" clId="{76B9A12E-36AB-4A36-8FCF-4ED00B293052}" dt="2023-01-04T04:22:15.851" v="559" actId="478"/>
          <ac:spMkLst>
            <pc:docMk/>
            <pc:sldMk cId="2409766740" sldId="911"/>
            <ac:spMk id="2" creationId="{70AB3EF6-BB7D-4D73-9C21-731770A78952}"/>
          </ac:spMkLst>
        </pc:spChg>
        <pc:spChg chg="mod">
          <ac:chgData name="Arbie Sta. Maria" userId="f3148812-4228-411f-bf9f-5a2561256554" providerId="ADAL" clId="{76B9A12E-36AB-4A36-8FCF-4ED00B293052}" dt="2023-01-04T04:22:23.494" v="561" actId="14100"/>
          <ac:spMkLst>
            <pc:docMk/>
            <pc:sldMk cId="2409766740" sldId="911"/>
            <ac:spMk id="3" creationId="{042D9E7B-D1BB-4A59-8D12-11E6C2FA55AC}"/>
          </ac:spMkLst>
        </pc:spChg>
        <pc:picChg chg="del">
          <ac:chgData name="Arbie Sta. Maria" userId="f3148812-4228-411f-bf9f-5a2561256554" providerId="ADAL" clId="{76B9A12E-36AB-4A36-8FCF-4ED00B293052}" dt="2023-01-04T04:22:18.796" v="560" actId="478"/>
          <ac:picMkLst>
            <pc:docMk/>
            <pc:sldMk cId="2409766740" sldId="911"/>
            <ac:picMk id="7" creationId="{9AA29E80-61E0-4F5E-A8C7-573F25642E19}"/>
          </ac:picMkLst>
        </pc:picChg>
      </pc:sldChg>
      <pc:sldChg chg="addSp delSp modSp mod">
        <pc:chgData name="Arbie Sta. Maria" userId="f3148812-4228-411f-bf9f-5a2561256554" providerId="ADAL" clId="{76B9A12E-36AB-4A36-8FCF-4ED00B293052}" dt="2023-01-04T04:22:40.495" v="566" actId="14100"/>
        <pc:sldMkLst>
          <pc:docMk/>
          <pc:sldMk cId="3783748462" sldId="912"/>
        </pc:sldMkLst>
        <pc:spChg chg="del">
          <ac:chgData name="Arbie Sta. Maria" userId="f3148812-4228-411f-bf9f-5a2561256554" providerId="ADAL" clId="{76B9A12E-36AB-4A36-8FCF-4ED00B293052}" dt="2023-01-04T04:22:35.718" v="564" actId="478"/>
          <ac:spMkLst>
            <pc:docMk/>
            <pc:sldMk cId="3783748462" sldId="912"/>
            <ac:spMk id="2" creationId="{70AB3EF6-BB7D-4D73-9C21-731770A78952}"/>
          </ac:spMkLst>
        </pc:spChg>
        <pc:spChg chg="add del mod">
          <ac:chgData name="Arbie Sta. Maria" userId="f3148812-4228-411f-bf9f-5a2561256554" providerId="ADAL" clId="{76B9A12E-36AB-4A36-8FCF-4ED00B293052}" dt="2023-01-04T04:22:40.495" v="566" actId="14100"/>
          <ac:spMkLst>
            <pc:docMk/>
            <pc:sldMk cId="3783748462" sldId="912"/>
            <ac:spMk id="3" creationId="{042D9E7B-D1BB-4A59-8D12-11E6C2FA55AC}"/>
          </ac:spMkLst>
        </pc:spChg>
        <pc:spChg chg="add del mod">
          <ac:chgData name="Arbie Sta. Maria" userId="f3148812-4228-411f-bf9f-5a2561256554" providerId="ADAL" clId="{76B9A12E-36AB-4A36-8FCF-4ED00B293052}" dt="2023-01-04T04:22:34.300" v="563" actId="478"/>
          <ac:spMkLst>
            <pc:docMk/>
            <pc:sldMk cId="3783748462" sldId="912"/>
            <ac:spMk id="8" creationId="{238F759E-361F-28BE-D282-BF45AC0A9359}"/>
          </ac:spMkLst>
        </pc:spChg>
        <pc:picChg chg="del">
          <ac:chgData name="Arbie Sta. Maria" userId="f3148812-4228-411f-bf9f-5a2561256554" providerId="ADAL" clId="{76B9A12E-36AB-4A36-8FCF-4ED00B293052}" dt="2023-01-04T04:22:36.156" v="565" actId="478"/>
          <ac:picMkLst>
            <pc:docMk/>
            <pc:sldMk cId="3783748462" sldId="912"/>
            <ac:picMk id="7" creationId="{9AA29E80-61E0-4F5E-A8C7-573F25642E19}"/>
          </ac:picMkLst>
        </pc:picChg>
      </pc:sldChg>
      <pc:sldChg chg="delSp modSp mod">
        <pc:chgData name="Arbie Sta. Maria" userId="f3148812-4228-411f-bf9f-5a2561256554" providerId="ADAL" clId="{76B9A12E-36AB-4A36-8FCF-4ED00B293052}" dt="2023-01-04T04:25:19.325" v="584" actId="14826"/>
        <pc:sldMkLst>
          <pc:docMk/>
          <pc:sldMk cId="2435164685" sldId="913"/>
        </pc:sldMkLst>
        <pc:spChg chg="del">
          <ac:chgData name="Arbie Sta. Maria" userId="f3148812-4228-411f-bf9f-5a2561256554" providerId="ADAL" clId="{76B9A12E-36AB-4A36-8FCF-4ED00B293052}" dt="2023-01-04T04:24:21.330" v="583" actId="478"/>
          <ac:spMkLst>
            <pc:docMk/>
            <pc:sldMk cId="2435164685" sldId="913"/>
            <ac:spMk id="2" creationId="{70AB3EF6-BB7D-4D73-9C21-731770A78952}"/>
          </ac:spMkLst>
        </pc:spChg>
        <pc:picChg chg="mod">
          <ac:chgData name="Arbie Sta. Maria" userId="f3148812-4228-411f-bf9f-5a2561256554" providerId="ADAL" clId="{76B9A12E-36AB-4A36-8FCF-4ED00B293052}" dt="2023-01-04T04:25:19.325" v="584" actId="14826"/>
          <ac:picMkLst>
            <pc:docMk/>
            <pc:sldMk cId="2435164685" sldId="913"/>
            <ac:picMk id="6" creationId="{55CA3D23-4D9E-4124-925B-348F10051FCB}"/>
          </ac:picMkLst>
        </pc:picChg>
      </pc:sldChg>
      <pc:sldChg chg="addSp delSp modSp mod">
        <pc:chgData name="Arbie Sta. Maria" userId="f3148812-4228-411f-bf9f-5a2561256554" providerId="ADAL" clId="{76B9A12E-36AB-4A36-8FCF-4ED00B293052}" dt="2023-01-04T04:37:45.348" v="704"/>
        <pc:sldMkLst>
          <pc:docMk/>
          <pc:sldMk cId="3516769220" sldId="914"/>
        </pc:sldMkLst>
        <pc:spChg chg="del">
          <ac:chgData name="Arbie Sta. Maria" userId="f3148812-4228-411f-bf9f-5a2561256554" providerId="ADAL" clId="{76B9A12E-36AB-4A36-8FCF-4ED00B293052}" dt="2023-01-04T04:37:10.069" v="700" actId="478"/>
          <ac:spMkLst>
            <pc:docMk/>
            <pc:sldMk cId="3516769220" sldId="914"/>
            <ac:spMk id="2" creationId="{70AB3EF6-BB7D-4D73-9C21-731770A78952}"/>
          </ac:spMkLst>
        </pc:spChg>
        <pc:spChg chg="add del mod">
          <ac:chgData name="Arbie Sta. Maria" userId="f3148812-4228-411f-bf9f-5a2561256554" providerId="ADAL" clId="{76B9A12E-36AB-4A36-8FCF-4ED00B293052}" dt="2023-01-04T04:37:45.348" v="704"/>
          <ac:spMkLst>
            <pc:docMk/>
            <pc:sldMk cId="3516769220" sldId="914"/>
            <ac:spMk id="6" creationId="{6D8E6994-EDF1-C9C2-789F-FD1B99B2E0EA}"/>
          </ac:spMkLst>
        </pc:spChg>
      </pc:sldChg>
      <pc:sldChg chg="delSp modSp del mod">
        <pc:chgData name="Arbie Sta. Maria" userId="f3148812-4228-411f-bf9f-5a2561256554" providerId="ADAL" clId="{76B9A12E-36AB-4A36-8FCF-4ED00B293052}" dt="2023-01-04T04:39:04.208" v="717" actId="47"/>
        <pc:sldMkLst>
          <pc:docMk/>
          <pc:sldMk cId="1771843515" sldId="915"/>
        </pc:sldMkLst>
        <pc:spChg chg="del">
          <ac:chgData name="Arbie Sta. Maria" userId="f3148812-4228-411f-bf9f-5a2561256554" providerId="ADAL" clId="{76B9A12E-36AB-4A36-8FCF-4ED00B293052}" dt="2023-01-04T04:37:27.253" v="702" actId="478"/>
          <ac:spMkLst>
            <pc:docMk/>
            <pc:sldMk cId="1771843515" sldId="915"/>
            <ac:spMk id="2" creationId="{70AB3EF6-BB7D-4D73-9C21-731770A78952}"/>
          </ac:spMkLst>
        </pc:spChg>
        <pc:spChg chg="mod">
          <ac:chgData name="Arbie Sta. Maria" userId="f3148812-4228-411f-bf9f-5a2561256554" providerId="ADAL" clId="{76B9A12E-36AB-4A36-8FCF-4ED00B293052}" dt="2023-01-04T04:37:25.260" v="701" actId="20577"/>
          <ac:spMkLst>
            <pc:docMk/>
            <pc:sldMk cId="1771843515" sldId="915"/>
            <ac:spMk id="3" creationId="{042D9E7B-D1BB-4A59-8D12-11E6C2FA55AC}"/>
          </ac:spMkLst>
        </pc:spChg>
      </pc:sldChg>
      <pc:sldChg chg="delSp mod">
        <pc:chgData name="Arbie Sta. Maria" userId="f3148812-4228-411f-bf9f-5a2561256554" providerId="ADAL" clId="{76B9A12E-36AB-4A36-8FCF-4ED00B293052}" dt="2023-01-04T04:39:09.804" v="718" actId="478"/>
        <pc:sldMkLst>
          <pc:docMk/>
          <pc:sldMk cId="751802431" sldId="916"/>
        </pc:sldMkLst>
        <pc:spChg chg="del">
          <ac:chgData name="Arbie Sta. Maria" userId="f3148812-4228-411f-bf9f-5a2561256554" providerId="ADAL" clId="{76B9A12E-36AB-4A36-8FCF-4ED00B293052}" dt="2023-01-04T04:39:09.804" v="718" actId="478"/>
          <ac:spMkLst>
            <pc:docMk/>
            <pc:sldMk cId="751802431" sldId="916"/>
            <ac:spMk id="2" creationId="{70AB3EF6-BB7D-4D73-9C21-731770A78952}"/>
          </ac:spMkLst>
        </pc:spChg>
      </pc:sldChg>
      <pc:sldChg chg="delSp del mod">
        <pc:chgData name="Arbie Sta. Maria" userId="f3148812-4228-411f-bf9f-5a2561256554" providerId="ADAL" clId="{76B9A12E-36AB-4A36-8FCF-4ED00B293052}" dt="2023-01-04T04:40:13.381" v="733" actId="47"/>
        <pc:sldMkLst>
          <pc:docMk/>
          <pc:sldMk cId="4190069874" sldId="917"/>
        </pc:sldMkLst>
        <pc:spChg chg="del">
          <ac:chgData name="Arbie Sta. Maria" userId="f3148812-4228-411f-bf9f-5a2561256554" providerId="ADAL" clId="{76B9A12E-36AB-4A36-8FCF-4ED00B293052}" dt="2023-01-04T04:39:29.363" v="722" actId="478"/>
          <ac:spMkLst>
            <pc:docMk/>
            <pc:sldMk cId="4190069874" sldId="917"/>
            <ac:spMk id="2" creationId="{70AB3EF6-BB7D-4D73-9C21-731770A78952}"/>
          </ac:spMkLst>
        </pc:spChg>
        <pc:graphicFrameChg chg="del">
          <ac:chgData name="Arbie Sta. Maria" userId="f3148812-4228-411f-bf9f-5a2561256554" providerId="ADAL" clId="{76B9A12E-36AB-4A36-8FCF-4ED00B293052}" dt="2023-01-04T04:39:42.493" v="725" actId="21"/>
          <ac:graphicFrameMkLst>
            <pc:docMk/>
            <pc:sldMk cId="4190069874" sldId="917"/>
            <ac:graphicFrameMk id="6" creationId="{457E94E0-8F37-D1E3-F317-8308F755314E}"/>
          </ac:graphicFrameMkLst>
        </pc:graphicFrameChg>
      </pc:sldChg>
      <pc:sldChg chg="del">
        <pc:chgData name="Arbie Sta. Maria" userId="f3148812-4228-411f-bf9f-5a2561256554" providerId="ADAL" clId="{76B9A12E-36AB-4A36-8FCF-4ED00B293052}" dt="2023-01-04T04:40:42.438" v="738" actId="47"/>
        <pc:sldMkLst>
          <pc:docMk/>
          <pc:sldMk cId="1449302104" sldId="918"/>
        </pc:sldMkLst>
      </pc:sldChg>
      <pc:sldChg chg="add del">
        <pc:chgData name="Arbie Sta. Maria" userId="f3148812-4228-411f-bf9f-5a2561256554" providerId="ADAL" clId="{76B9A12E-36AB-4A36-8FCF-4ED00B293052}" dt="2023-01-04T04:41:53.777" v="749" actId="47"/>
        <pc:sldMkLst>
          <pc:docMk/>
          <pc:sldMk cId="2329722525" sldId="919"/>
        </pc:sldMkLst>
      </pc:sldChg>
      <pc:sldChg chg="del">
        <pc:chgData name="Arbie Sta. Maria" userId="f3148812-4228-411f-bf9f-5a2561256554" providerId="ADAL" clId="{76B9A12E-36AB-4A36-8FCF-4ED00B293052}" dt="2023-01-04T04:43:03.869" v="755" actId="47"/>
        <pc:sldMkLst>
          <pc:docMk/>
          <pc:sldMk cId="3218018374" sldId="920"/>
        </pc:sldMkLst>
      </pc:sldChg>
      <pc:sldChg chg="delSp mod">
        <pc:chgData name="Arbie Sta. Maria" userId="f3148812-4228-411f-bf9f-5a2561256554" providerId="ADAL" clId="{76B9A12E-36AB-4A36-8FCF-4ED00B293052}" dt="2023-01-04T03:16:58.756" v="74" actId="478"/>
        <pc:sldMkLst>
          <pc:docMk/>
          <pc:sldMk cId="3384269113" sldId="921"/>
        </pc:sldMkLst>
        <pc:spChg chg="del">
          <ac:chgData name="Arbie Sta. Maria" userId="f3148812-4228-411f-bf9f-5a2561256554" providerId="ADAL" clId="{76B9A12E-36AB-4A36-8FCF-4ED00B293052}" dt="2023-01-04T03:16:58.756" v="74" actId="478"/>
          <ac:spMkLst>
            <pc:docMk/>
            <pc:sldMk cId="3384269113" sldId="921"/>
            <ac:spMk id="2" creationId="{70AB3EF6-BB7D-4D73-9C21-731770A78952}"/>
          </ac:spMkLst>
        </pc:spChg>
      </pc:sldChg>
      <pc:sldChg chg="addSp delSp modSp mod">
        <pc:chgData name="Arbie Sta. Maria" userId="f3148812-4228-411f-bf9f-5a2561256554" providerId="ADAL" clId="{76B9A12E-36AB-4A36-8FCF-4ED00B293052}" dt="2023-01-04T03:19:24.207" v="98" actId="478"/>
        <pc:sldMkLst>
          <pc:docMk/>
          <pc:sldMk cId="2031720735" sldId="922"/>
        </pc:sldMkLst>
        <pc:spChg chg="del">
          <ac:chgData name="Arbie Sta. Maria" userId="f3148812-4228-411f-bf9f-5a2561256554" providerId="ADAL" clId="{76B9A12E-36AB-4A36-8FCF-4ED00B293052}" dt="2023-01-04T03:19:24.207" v="98" actId="478"/>
          <ac:spMkLst>
            <pc:docMk/>
            <pc:sldMk cId="2031720735" sldId="922"/>
            <ac:spMk id="2" creationId="{70AB3EF6-BB7D-4D73-9C21-731770A78952}"/>
          </ac:spMkLst>
        </pc:spChg>
        <pc:spChg chg="mod">
          <ac:chgData name="Arbie Sta. Maria" userId="f3148812-4228-411f-bf9f-5a2561256554" providerId="ADAL" clId="{76B9A12E-36AB-4A36-8FCF-4ED00B293052}" dt="2023-01-04T03:17:21.369" v="80" actId="5793"/>
          <ac:spMkLst>
            <pc:docMk/>
            <pc:sldMk cId="2031720735" sldId="922"/>
            <ac:spMk id="3" creationId="{042D9E7B-D1BB-4A59-8D12-11E6C2FA55AC}"/>
          </ac:spMkLst>
        </pc:spChg>
        <pc:graphicFrameChg chg="add mod modGraphic">
          <ac:chgData name="Arbie Sta. Maria" userId="f3148812-4228-411f-bf9f-5a2561256554" providerId="ADAL" clId="{76B9A12E-36AB-4A36-8FCF-4ED00B293052}" dt="2023-01-04T03:18:40.720" v="97"/>
          <ac:graphicFrameMkLst>
            <pc:docMk/>
            <pc:sldMk cId="2031720735" sldId="922"/>
            <ac:graphicFrameMk id="6" creationId="{B1441F11-68D6-739B-A7D7-0E1E24B985D3}"/>
          </ac:graphicFrameMkLst>
        </pc:graphicFrameChg>
      </pc:sldChg>
      <pc:sldChg chg="delSp add mod">
        <pc:chgData name="Arbie Sta. Maria" userId="f3148812-4228-411f-bf9f-5a2561256554" providerId="ADAL" clId="{76B9A12E-36AB-4A36-8FCF-4ED00B293052}" dt="2023-01-04T03:07:17.102" v="4" actId="478"/>
        <pc:sldMkLst>
          <pc:docMk/>
          <pc:sldMk cId="2213069634" sldId="923"/>
        </pc:sldMkLst>
        <pc:spChg chg="del">
          <ac:chgData name="Arbie Sta. Maria" userId="f3148812-4228-411f-bf9f-5a2561256554" providerId="ADAL" clId="{76B9A12E-36AB-4A36-8FCF-4ED00B293052}" dt="2023-01-04T03:07:17.102" v="4" actId="478"/>
          <ac:spMkLst>
            <pc:docMk/>
            <pc:sldMk cId="2213069634" sldId="923"/>
            <ac:spMk id="2" creationId="{70AB3EF6-BB7D-4D73-9C21-731770A78952}"/>
          </ac:spMkLst>
        </pc:spChg>
      </pc:sldChg>
      <pc:sldChg chg="addSp modSp add del mod">
        <pc:chgData name="Arbie Sta. Maria" userId="f3148812-4228-411f-bf9f-5a2561256554" providerId="ADAL" clId="{76B9A12E-36AB-4A36-8FCF-4ED00B293052}" dt="2023-01-04T03:16:23.648" v="69" actId="47"/>
        <pc:sldMkLst>
          <pc:docMk/>
          <pc:sldMk cId="1052113297" sldId="924"/>
        </pc:sldMkLst>
        <pc:spChg chg="mod">
          <ac:chgData name="Arbie Sta. Maria" userId="f3148812-4228-411f-bf9f-5a2561256554" providerId="ADAL" clId="{76B9A12E-36AB-4A36-8FCF-4ED00B293052}" dt="2023-01-04T03:14:19.642" v="49" actId="20577"/>
          <ac:spMkLst>
            <pc:docMk/>
            <pc:sldMk cId="1052113297" sldId="924"/>
            <ac:spMk id="3" creationId="{042D9E7B-D1BB-4A59-8D12-11E6C2FA55AC}"/>
          </ac:spMkLst>
        </pc:spChg>
        <pc:graphicFrameChg chg="add mod modGraphic">
          <ac:chgData name="Arbie Sta. Maria" userId="f3148812-4228-411f-bf9f-5a2561256554" providerId="ADAL" clId="{76B9A12E-36AB-4A36-8FCF-4ED00B293052}" dt="2023-01-04T03:14:39.425" v="55" actId="122"/>
          <ac:graphicFrameMkLst>
            <pc:docMk/>
            <pc:sldMk cId="1052113297" sldId="924"/>
            <ac:graphicFrameMk id="2" creationId="{51543809-1720-A909-F137-692E7790DAEE}"/>
          </ac:graphicFrameMkLst>
        </pc:graphicFrameChg>
      </pc:sldChg>
      <pc:sldChg chg="addSp modSp add mod">
        <pc:chgData name="Arbie Sta. Maria" userId="f3148812-4228-411f-bf9f-5a2561256554" providerId="ADAL" clId="{76B9A12E-36AB-4A36-8FCF-4ED00B293052}" dt="2023-01-04T04:45:28.689" v="775"/>
        <pc:sldMkLst>
          <pc:docMk/>
          <pc:sldMk cId="2096566399" sldId="925"/>
        </pc:sldMkLst>
        <pc:graphicFrameChg chg="mod modGraphic">
          <ac:chgData name="Arbie Sta. Maria" userId="f3148812-4228-411f-bf9f-5a2561256554" providerId="ADAL" clId="{76B9A12E-36AB-4A36-8FCF-4ED00B293052}" dt="2023-01-04T03:16:14.463" v="68" actId="255"/>
          <ac:graphicFrameMkLst>
            <pc:docMk/>
            <pc:sldMk cId="2096566399" sldId="925"/>
            <ac:graphicFrameMk id="2" creationId="{51543809-1720-A909-F137-692E7790DAEE}"/>
          </ac:graphicFrameMkLst>
        </pc:graphicFrameChg>
        <pc:picChg chg="add mod">
          <ac:chgData name="Arbie Sta. Maria" userId="f3148812-4228-411f-bf9f-5a2561256554" providerId="ADAL" clId="{76B9A12E-36AB-4A36-8FCF-4ED00B293052}" dt="2023-01-04T04:45:28.689" v="775"/>
          <ac:picMkLst>
            <pc:docMk/>
            <pc:sldMk cId="2096566399" sldId="925"/>
            <ac:picMk id="4" creationId="{DAD99CEB-E6D7-A205-DA99-EB520A5BEB1E}"/>
          </ac:picMkLst>
        </pc:picChg>
      </pc:sldChg>
      <pc:sldChg chg="addSp modSp add">
        <pc:chgData name="Arbie Sta. Maria" userId="f3148812-4228-411f-bf9f-5a2561256554" providerId="ADAL" clId="{76B9A12E-36AB-4A36-8FCF-4ED00B293052}" dt="2023-01-04T04:45:36.664" v="776"/>
        <pc:sldMkLst>
          <pc:docMk/>
          <pc:sldMk cId="3119010469" sldId="926"/>
        </pc:sldMkLst>
        <pc:picChg chg="add mod">
          <ac:chgData name="Arbie Sta. Maria" userId="f3148812-4228-411f-bf9f-5a2561256554" providerId="ADAL" clId="{76B9A12E-36AB-4A36-8FCF-4ED00B293052}" dt="2023-01-04T04:45:36.664" v="776"/>
          <ac:picMkLst>
            <pc:docMk/>
            <pc:sldMk cId="3119010469" sldId="926"/>
            <ac:picMk id="4" creationId="{3931232F-2141-7334-3933-33F6C5A7A57A}"/>
          </ac:picMkLst>
        </pc:picChg>
      </pc:sldChg>
      <pc:sldChg chg="modSp add mod ord">
        <pc:chgData name="Arbie Sta. Maria" userId="f3148812-4228-411f-bf9f-5a2561256554" providerId="ADAL" clId="{76B9A12E-36AB-4A36-8FCF-4ED00B293052}" dt="2023-01-04T03:22:52.147" v="129" actId="6549"/>
        <pc:sldMkLst>
          <pc:docMk/>
          <pc:sldMk cId="49542260" sldId="927"/>
        </pc:sldMkLst>
        <pc:spChg chg="mod">
          <ac:chgData name="Arbie Sta. Maria" userId="f3148812-4228-411f-bf9f-5a2561256554" providerId="ADAL" clId="{76B9A12E-36AB-4A36-8FCF-4ED00B293052}" dt="2023-01-04T03:22:52.147" v="129" actId="6549"/>
          <ac:spMkLst>
            <pc:docMk/>
            <pc:sldMk cId="49542260" sldId="927"/>
            <ac:spMk id="3" creationId="{042D9E7B-D1BB-4A59-8D12-11E6C2FA55AC}"/>
          </ac:spMkLst>
        </pc:spChg>
      </pc:sldChg>
      <pc:sldChg chg="modSp add mod">
        <pc:chgData name="Arbie Sta. Maria" userId="f3148812-4228-411f-bf9f-5a2561256554" providerId="ADAL" clId="{76B9A12E-36AB-4A36-8FCF-4ED00B293052}" dt="2023-01-04T03:22:19.952" v="124" actId="18131"/>
        <pc:sldMkLst>
          <pc:docMk/>
          <pc:sldMk cId="2071532686" sldId="928"/>
        </pc:sldMkLst>
        <pc:spChg chg="mod">
          <ac:chgData name="Arbie Sta. Maria" userId="f3148812-4228-411f-bf9f-5a2561256554" providerId="ADAL" clId="{76B9A12E-36AB-4A36-8FCF-4ED00B293052}" dt="2023-01-04T03:21:45.865" v="121"/>
          <ac:spMkLst>
            <pc:docMk/>
            <pc:sldMk cId="2071532686" sldId="928"/>
            <ac:spMk id="3" creationId="{042D9E7B-D1BB-4A59-8D12-11E6C2FA55AC}"/>
          </ac:spMkLst>
        </pc:spChg>
        <pc:spChg chg="mod">
          <ac:chgData name="Arbie Sta. Maria" userId="f3148812-4228-411f-bf9f-5a2561256554" providerId="ADAL" clId="{76B9A12E-36AB-4A36-8FCF-4ED00B293052}" dt="2023-01-04T03:21:41.170" v="120"/>
          <ac:spMkLst>
            <pc:docMk/>
            <pc:sldMk cId="2071532686" sldId="928"/>
            <ac:spMk id="6" creationId="{9C053B17-C3A8-4FF5-82D0-87118CBBAE96}"/>
          </ac:spMkLst>
        </pc:spChg>
        <pc:picChg chg="mod modCrop">
          <ac:chgData name="Arbie Sta. Maria" userId="f3148812-4228-411f-bf9f-5a2561256554" providerId="ADAL" clId="{76B9A12E-36AB-4A36-8FCF-4ED00B293052}" dt="2023-01-04T03:22:19.952" v="124" actId="18131"/>
          <ac:picMkLst>
            <pc:docMk/>
            <pc:sldMk cId="2071532686" sldId="928"/>
            <ac:picMk id="7" creationId="{58B9E142-28FD-4EEB-B3F0-E48F8F1C157F}"/>
          </ac:picMkLst>
        </pc:picChg>
      </pc:sldChg>
      <pc:sldChg chg="modSp add mod">
        <pc:chgData name="Arbie Sta. Maria" userId="f3148812-4228-411f-bf9f-5a2561256554" providerId="ADAL" clId="{76B9A12E-36AB-4A36-8FCF-4ED00B293052}" dt="2023-01-04T03:37:54.504" v="271" actId="27636"/>
        <pc:sldMkLst>
          <pc:docMk/>
          <pc:sldMk cId="2822850515" sldId="929"/>
        </pc:sldMkLst>
        <pc:spChg chg="mod">
          <ac:chgData name="Arbie Sta. Maria" userId="f3148812-4228-411f-bf9f-5a2561256554" providerId="ADAL" clId="{76B9A12E-36AB-4A36-8FCF-4ED00B293052}" dt="2023-01-04T03:37:54.504" v="271" actId="27636"/>
          <ac:spMkLst>
            <pc:docMk/>
            <pc:sldMk cId="2822850515" sldId="929"/>
            <ac:spMk id="3" creationId="{042D9E7B-D1BB-4A59-8D12-11E6C2FA55AC}"/>
          </ac:spMkLst>
        </pc:spChg>
      </pc:sldChg>
      <pc:sldChg chg="modSp add del mod">
        <pc:chgData name="Arbie Sta. Maria" userId="f3148812-4228-411f-bf9f-5a2561256554" providerId="ADAL" clId="{76B9A12E-36AB-4A36-8FCF-4ED00B293052}" dt="2023-01-04T04:02:12.630" v="386" actId="47"/>
        <pc:sldMkLst>
          <pc:docMk/>
          <pc:sldMk cId="2080129533" sldId="930"/>
        </pc:sldMkLst>
        <pc:spChg chg="mod">
          <ac:chgData name="Arbie Sta. Maria" userId="f3148812-4228-411f-bf9f-5a2561256554" providerId="ADAL" clId="{76B9A12E-36AB-4A36-8FCF-4ED00B293052}" dt="2023-01-04T04:00:45.332" v="366" actId="27636"/>
          <ac:spMkLst>
            <pc:docMk/>
            <pc:sldMk cId="2080129533" sldId="930"/>
            <ac:spMk id="3" creationId="{042D9E7B-D1BB-4A59-8D12-11E6C2FA55AC}"/>
          </ac:spMkLst>
        </pc:spChg>
      </pc:sldChg>
      <pc:sldChg chg="modSp add mod ord">
        <pc:chgData name="Arbie Sta. Maria" userId="f3148812-4228-411f-bf9f-5a2561256554" providerId="ADAL" clId="{76B9A12E-36AB-4A36-8FCF-4ED00B293052}" dt="2023-01-04T04:02:16.801" v="388"/>
        <pc:sldMkLst>
          <pc:docMk/>
          <pc:sldMk cId="1937812723" sldId="931"/>
        </pc:sldMkLst>
        <pc:spChg chg="mod">
          <ac:chgData name="Arbie Sta. Maria" userId="f3148812-4228-411f-bf9f-5a2561256554" providerId="ADAL" clId="{76B9A12E-36AB-4A36-8FCF-4ED00B293052}" dt="2023-01-04T04:01:08.488" v="368"/>
          <ac:spMkLst>
            <pc:docMk/>
            <pc:sldMk cId="1937812723" sldId="931"/>
            <ac:spMk id="3" creationId="{042D9E7B-D1BB-4A59-8D12-11E6C2FA55AC}"/>
          </ac:spMkLst>
        </pc:spChg>
        <pc:picChg chg="mod modCrop">
          <ac:chgData name="Arbie Sta. Maria" userId="f3148812-4228-411f-bf9f-5a2561256554" providerId="ADAL" clId="{76B9A12E-36AB-4A36-8FCF-4ED00B293052}" dt="2023-01-04T04:02:08.517" v="385" actId="1036"/>
          <ac:picMkLst>
            <pc:docMk/>
            <pc:sldMk cId="1937812723" sldId="931"/>
            <ac:picMk id="7" creationId="{58B9E142-28FD-4EEB-B3F0-E48F8F1C157F}"/>
          </ac:picMkLst>
        </pc:picChg>
      </pc:sldChg>
      <pc:sldChg chg="modSp add mod">
        <pc:chgData name="Arbie Sta. Maria" userId="f3148812-4228-411f-bf9f-5a2561256554" providerId="ADAL" clId="{76B9A12E-36AB-4A36-8FCF-4ED00B293052}" dt="2023-01-04T04:03:11.883" v="399"/>
        <pc:sldMkLst>
          <pc:docMk/>
          <pc:sldMk cId="981149155" sldId="932"/>
        </pc:sldMkLst>
        <pc:spChg chg="mod">
          <ac:chgData name="Arbie Sta. Maria" userId="f3148812-4228-411f-bf9f-5a2561256554" providerId="ADAL" clId="{76B9A12E-36AB-4A36-8FCF-4ED00B293052}" dt="2023-01-04T04:03:11.883" v="399"/>
          <ac:spMkLst>
            <pc:docMk/>
            <pc:sldMk cId="981149155" sldId="932"/>
            <ac:spMk id="3" creationId="{042D9E7B-D1BB-4A59-8D12-11E6C2FA55AC}"/>
          </ac:spMkLst>
        </pc:spChg>
      </pc:sldChg>
      <pc:sldChg chg="modSp add mod">
        <pc:chgData name="Arbie Sta. Maria" userId="f3148812-4228-411f-bf9f-5a2561256554" providerId="ADAL" clId="{76B9A12E-36AB-4A36-8FCF-4ED00B293052}" dt="2023-01-04T04:19:00.668" v="535" actId="14100"/>
        <pc:sldMkLst>
          <pc:docMk/>
          <pc:sldMk cId="3043201176" sldId="933"/>
        </pc:sldMkLst>
        <pc:graphicFrameChg chg="mod">
          <ac:chgData name="Arbie Sta. Maria" userId="f3148812-4228-411f-bf9f-5a2561256554" providerId="ADAL" clId="{76B9A12E-36AB-4A36-8FCF-4ED00B293052}" dt="2023-01-04T04:19:00.668" v="535" actId="14100"/>
          <ac:graphicFrameMkLst>
            <pc:docMk/>
            <pc:sldMk cId="3043201176" sldId="933"/>
            <ac:graphicFrameMk id="9" creationId="{51F8A07D-A7D2-78CD-DBDA-5FFA8FB646A5}"/>
          </ac:graphicFrameMkLst>
        </pc:graphicFrameChg>
      </pc:sldChg>
      <pc:sldChg chg="modSp add mod">
        <pc:chgData name="Arbie Sta. Maria" userId="f3148812-4228-411f-bf9f-5a2561256554" providerId="ADAL" clId="{76B9A12E-36AB-4A36-8FCF-4ED00B293052}" dt="2023-01-04T04:18:44.419" v="534" actId="207"/>
        <pc:sldMkLst>
          <pc:docMk/>
          <pc:sldMk cId="764851516" sldId="934"/>
        </pc:sldMkLst>
        <pc:spChg chg="mod">
          <ac:chgData name="Arbie Sta. Maria" userId="f3148812-4228-411f-bf9f-5a2561256554" providerId="ADAL" clId="{76B9A12E-36AB-4A36-8FCF-4ED00B293052}" dt="2023-01-04T04:18:21.742" v="528"/>
          <ac:spMkLst>
            <pc:docMk/>
            <pc:sldMk cId="764851516" sldId="934"/>
            <ac:spMk id="3" creationId="{042D9E7B-D1BB-4A59-8D12-11E6C2FA55AC}"/>
          </ac:spMkLst>
        </pc:spChg>
        <pc:graphicFrameChg chg="mod">
          <ac:chgData name="Arbie Sta. Maria" userId="f3148812-4228-411f-bf9f-5a2561256554" providerId="ADAL" clId="{76B9A12E-36AB-4A36-8FCF-4ED00B293052}" dt="2023-01-04T04:18:44.419" v="534" actId="207"/>
          <ac:graphicFrameMkLst>
            <pc:docMk/>
            <pc:sldMk cId="764851516" sldId="934"/>
            <ac:graphicFrameMk id="9" creationId="{51F8A07D-A7D2-78CD-DBDA-5FFA8FB646A5}"/>
          </ac:graphicFrameMkLst>
        </pc:graphicFrameChg>
      </pc:sldChg>
      <pc:sldChg chg="modSp add mod">
        <pc:chgData name="Arbie Sta. Maria" userId="f3148812-4228-411f-bf9f-5a2561256554" providerId="ADAL" clId="{76B9A12E-36AB-4A36-8FCF-4ED00B293052}" dt="2023-01-04T04:20:10.602" v="545" actId="1036"/>
        <pc:sldMkLst>
          <pc:docMk/>
          <pc:sldMk cId="3745480884" sldId="935"/>
        </pc:sldMkLst>
        <pc:spChg chg="mod">
          <ac:chgData name="Arbie Sta. Maria" userId="f3148812-4228-411f-bf9f-5a2561256554" providerId="ADAL" clId="{76B9A12E-36AB-4A36-8FCF-4ED00B293052}" dt="2023-01-04T04:19:34.652" v="540"/>
          <ac:spMkLst>
            <pc:docMk/>
            <pc:sldMk cId="3745480884" sldId="935"/>
            <ac:spMk id="3" creationId="{042D9E7B-D1BB-4A59-8D12-11E6C2FA55AC}"/>
          </ac:spMkLst>
        </pc:spChg>
        <pc:picChg chg="mod modCrop">
          <ac:chgData name="Arbie Sta. Maria" userId="f3148812-4228-411f-bf9f-5a2561256554" providerId="ADAL" clId="{76B9A12E-36AB-4A36-8FCF-4ED00B293052}" dt="2023-01-04T04:20:10.602" v="545" actId="1036"/>
          <ac:picMkLst>
            <pc:docMk/>
            <pc:sldMk cId="3745480884" sldId="935"/>
            <ac:picMk id="2" creationId="{DD3AC191-BBAF-3617-AFE2-E69227C3FAF0}"/>
          </ac:picMkLst>
        </pc:picChg>
      </pc:sldChg>
      <pc:sldChg chg="modSp add mod">
        <pc:chgData name="Arbie Sta. Maria" userId="f3148812-4228-411f-bf9f-5a2561256554" providerId="ADAL" clId="{76B9A12E-36AB-4A36-8FCF-4ED00B293052}" dt="2023-01-04T04:22:07.847" v="557"/>
        <pc:sldMkLst>
          <pc:docMk/>
          <pc:sldMk cId="924667204" sldId="936"/>
        </pc:sldMkLst>
        <pc:spChg chg="mod">
          <ac:chgData name="Arbie Sta. Maria" userId="f3148812-4228-411f-bf9f-5a2561256554" providerId="ADAL" clId="{76B9A12E-36AB-4A36-8FCF-4ED00B293052}" dt="2023-01-04T04:22:03.017" v="556"/>
          <ac:spMkLst>
            <pc:docMk/>
            <pc:sldMk cId="924667204" sldId="936"/>
            <ac:spMk id="2" creationId="{70AB3EF6-BB7D-4D73-9C21-731770A78952}"/>
          </ac:spMkLst>
        </pc:spChg>
        <pc:spChg chg="mod">
          <ac:chgData name="Arbie Sta. Maria" userId="f3148812-4228-411f-bf9f-5a2561256554" providerId="ADAL" clId="{76B9A12E-36AB-4A36-8FCF-4ED00B293052}" dt="2023-01-04T04:22:07.847" v="557"/>
          <ac:spMkLst>
            <pc:docMk/>
            <pc:sldMk cId="924667204" sldId="936"/>
            <ac:spMk id="3" creationId="{042D9E7B-D1BB-4A59-8D12-11E6C2FA55AC}"/>
          </ac:spMkLst>
        </pc:spChg>
      </pc:sldChg>
      <pc:sldChg chg="modSp add mod">
        <pc:chgData name="Arbie Sta. Maria" userId="f3148812-4228-411f-bf9f-5a2561256554" providerId="ADAL" clId="{76B9A12E-36AB-4A36-8FCF-4ED00B293052}" dt="2023-01-04T04:31:05.193" v="650" actId="14826"/>
        <pc:sldMkLst>
          <pc:docMk/>
          <pc:sldMk cId="2532546784" sldId="937"/>
        </pc:sldMkLst>
        <pc:spChg chg="mod">
          <ac:chgData name="Arbie Sta. Maria" userId="f3148812-4228-411f-bf9f-5a2561256554" providerId="ADAL" clId="{76B9A12E-36AB-4A36-8FCF-4ED00B293052}" dt="2023-01-04T04:30:56.240" v="649"/>
          <ac:spMkLst>
            <pc:docMk/>
            <pc:sldMk cId="2532546784" sldId="937"/>
            <ac:spMk id="3" creationId="{042D9E7B-D1BB-4A59-8D12-11E6C2FA55AC}"/>
          </ac:spMkLst>
        </pc:spChg>
        <pc:picChg chg="mod">
          <ac:chgData name="Arbie Sta. Maria" userId="f3148812-4228-411f-bf9f-5a2561256554" providerId="ADAL" clId="{76B9A12E-36AB-4A36-8FCF-4ED00B293052}" dt="2023-01-04T04:31:05.193" v="650" actId="14826"/>
          <ac:picMkLst>
            <pc:docMk/>
            <pc:sldMk cId="2532546784" sldId="937"/>
            <ac:picMk id="7" creationId="{1AEBE25A-22C2-45C0-8AEE-2EE0AE34623D}"/>
          </ac:picMkLst>
        </pc:picChg>
      </pc:sldChg>
      <pc:sldChg chg="addSp modSp add mod">
        <pc:chgData name="Arbie Sta. Maria" userId="f3148812-4228-411f-bf9f-5a2561256554" providerId="ADAL" clId="{76B9A12E-36AB-4A36-8FCF-4ED00B293052}" dt="2023-01-04T04:40:07.856" v="732" actId="14734"/>
        <pc:sldMkLst>
          <pc:docMk/>
          <pc:sldMk cId="2849428264" sldId="938"/>
        </pc:sldMkLst>
        <pc:spChg chg="mod">
          <ac:chgData name="Arbie Sta. Maria" userId="f3148812-4228-411f-bf9f-5a2561256554" providerId="ADAL" clId="{76B9A12E-36AB-4A36-8FCF-4ED00B293052}" dt="2023-01-04T04:39:45.264" v="726" actId="20577"/>
          <ac:spMkLst>
            <pc:docMk/>
            <pc:sldMk cId="2849428264" sldId="938"/>
            <ac:spMk id="3" creationId="{042D9E7B-D1BB-4A59-8D12-11E6C2FA55AC}"/>
          </ac:spMkLst>
        </pc:spChg>
        <pc:graphicFrameChg chg="add mod modGraphic">
          <ac:chgData name="Arbie Sta. Maria" userId="f3148812-4228-411f-bf9f-5a2561256554" providerId="ADAL" clId="{76B9A12E-36AB-4A36-8FCF-4ED00B293052}" dt="2023-01-04T04:40:07.856" v="732" actId="14734"/>
          <ac:graphicFrameMkLst>
            <pc:docMk/>
            <pc:sldMk cId="2849428264" sldId="938"/>
            <ac:graphicFrameMk id="2" creationId="{4EADF0D9-75A7-1559-9B21-900CD3329A55}"/>
          </ac:graphicFrameMkLst>
        </pc:graphicFrameChg>
      </pc:sldChg>
      <pc:sldChg chg="modSp add mod">
        <pc:chgData name="Arbie Sta. Maria" userId="f3148812-4228-411f-bf9f-5a2561256554" providerId="ADAL" clId="{76B9A12E-36AB-4A36-8FCF-4ED00B293052}" dt="2023-01-04T04:43:33.497" v="760" actId="2164"/>
        <pc:sldMkLst>
          <pc:docMk/>
          <pc:sldMk cId="2663233587" sldId="939"/>
        </pc:sldMkLst>
        <pc:graphicFrameChg chg="mod modGraphic">
          <ac:chgData name="Arbie Sta. Maria" userId="f3148812-4228-411f-bf9f-5a2561256554" providerId="ADAL" clId="{76B9A12E-36AB-4A36-8FCF-4ED00B293052}" dt="2023-01-04T04:43:33.497" v="760" actId="2164"/>
          <ac:graphicFrameMkLst>
            <pc:docMk/>
            <pc:sldMk cId="2663233587" sldId="939"/>
            <ac:graphicFrameMk id="2" creationId="{4EADF0D9-75A7-1559-9B21-900CD3329A55}"/>
          </ac:graphicFrameMkLst>
        </pc:graphicFrameChg>
      </pc:sldChg>
      <pc:sldChg chg="modSp add mod">
        <pc:chgData name="Arbie Sta. Maria" userId="f3148812-4228-411f-bf9f-5a2561256554" providerId="ADAL" clId="{76B9A12E-36AB-4A36-8FCF-4ED00B293052}" dt="2023-01-04T04:43:30.045" v="759"/>
        <pc:sldMkLst>
          <pc:docMk/>
          <pc:sldMk cId="3022842620" sldId="940"/>
        </pc:sldMkLst>
        <pc:graphicFrameChg chg="mod modGraphic">
          <ac:chgData name="Arbie Sta. Maria" userId="f3148812-4228-411f-bf9f-5a2561256554" providerId="ADAL" clId="{76B9A12E-36AB-4A36-8FCF-4ED00B293052}" dt="2023-01-04T04:43:30.045" v="759"/>
          <ac:graphicFrameMkLst>
            <pc:docMk/>
            <pc:sldMk cId="3022842620" sldId="940"/>
            <ac:graphicFrameMk id="2" creationId="{4EADF0D9-75A7-1559-9B21-900CD3329A55}"/>
          </ac:graphicFrameMkLst>
        </pc:graphicFrameChg>
      </pc:sldChg>
      <pc:sldChg chg="modSp add mod">
        <pc:chgData name="Arbie Sta. Maria" userId="f3148812-4228-411f-bf9f-5a2561256554" providerId="ADAL" clId="{76B9A12E-36AB-4A36-8FCF-4ED00B293052}" dt="2023-01-04T04:43:13.184" v="756"/>
        <pc:sldMkLst>
          <pc:docMk/>
          <pc:sldMk cId="1324665038" sldId="941"/>
        </pc:sldMkLst>
        <pc:graphicFrameChg chg="mod modGraphic">
          <ac:chgData name="Arbie Sta. Maria" userId="f3148812-4228-411f-bf9f-5a2561256554" providerId="ADAL" clId="{76B9A12E-36AB-4A36-8FCF-4ED00B293052}" dt="2023-01-04T04:43:13.184" v="756"/>
          <ac:graphicFrameMkLst>
            <pc:docMk/>
            <pc:sldMk cId="1324665038" sldId="941"/>
            <ac:graphicFrameMk id="2" creationId="{4EADF0D9-75A7-1559-9B21-900CD3329A55}"/>
          </ac:graphicFrameMkLst>
        </pc:graphicFrameChg>
      </pc:sldChg>
    </pc:docChg>
  </pc:docChgLst>
  <pc:docChgLst>
    <pc:chgData name="Bea Montenegro" userId="65d3c91a-73e9-4799-becb-247b768c9783" providerId="ADAL" clId="{048E64FF-1A1E-47BE-BDAD-47E757F3D5B3}"/>
    <pc:docChg chg="undo custSel modSld">
      <pc:chgData name="Bea Montenegro" userId="65d3c91a-73e9-4799-becb-247b768c9783" providerId="ADAL" clId="{048E64FF-1A1E-47BE-BDAD-47E757F3D5B3}" dt="2022-02-03T05:54:09.223" v="181" actId="1076"/>
      <pc:docMkLst>
        <pc:docMk/>
      </pc:docMkLst>
      <pc:sldChg chg="modSp">
        <pc:chgData name="Bea Montenegro" userId="65d3c91a-73e9-4799-becb-247b768c9783" providerId="ADAL" clId="{048E64FF-1A1E-47BE-BDAD-47E757F3D5B3}" dt="2022-02-03T03:06:00.156" v="0"/>
        <pc:sldMkLst>
          <pc:docMk/>
          <pc:sldMk cId="807933270" sldId="684"/>
        </pc:sldMkLst>
        <pc:picChg chg="mod">
          <ac:chgData name="Bea Montenegro" userId="65d3c91a-73e9-4799-becb-247b768c9783" providerId="ADAL" clId="{048E64FF-1A1E-47BE-BDAD-47E757F3D5B3}" dt="2022-02-03T03:06:00.156" v="0"/>
          <ac:picMkLst>
            <pc:docMk/>
            <pc:sldMk cId="807933270" sldId="684"/>
            <ac:picMk id="6" creationId="{366CC53D-3323-42B4-A363-320103CEED77}"/>
          </ac:picMkLst>
        </pc:picChg>
      </pc:sldChg>
      <pc:sldChg chg="modSp">
        <pc:chgData name="Bea Montenegro" userId="65d3c91a-73e9-4799-becb-247b768c9783" providerId="ADAL" clId="{048E64FF-1A1E-47BE-BDAD-47E757F3D5B3}" dt="2022-02-03T05:46:55.282" v="1" actId="12100"/>
        <pc:sldMkLst>
          <pc:docMk/>
          <pc:sldMk cId="3722890507" sldId="725"/>
        </pc:sldMkLst>
        <pc:graphicFrameChg chg="mod">
          <ac:chgData name="Bea Montenegro" userId="65d3c91a-73e9-4799-becb-247b768c9783" providerId="ADAL" clId="{048E64FF-1A1E-47BE-BDAD-47E757F3D5B3}" dt="2022-02-03T05:46:55.282" v="1" actId="12100"/>
          <ac:graphicFrameMkLst>
            <pc:docMk/>
            <pc:sldMk cId="3722890507" sldId="725"/>
            <ac:graphicFrameMk id="6" creationId="{CC4496B0-8820-40D2-BAB7-A939D63DA123}"/>
          </ac:graphicFrameMkLst>
        </pc:graphicFrameChg>
      </pc:sldChg>
      <pc:sldChg chg="modSp mod">
        <pc:chgData name="Bea Montenegro" userId="65d3c91a-73e9-4799-becb-247b768c9783" providerId="ADAL" clId="{048E64FF-1A1E-47BE-BDAD-47E757F3D5B3}" dt="2022-02-03T05:47:54.896" v="2" actId="1076"/>
        <pc:sldMkLst>
          <pc:docMk/>
          <pc:sldMk cId="3868696580" sldId="755"/>
        </pc:sldMkLst>
        <pc:picChg chg="mod">
          <ac:chgData name="Bea Montenegro" userId="65d3c91a-73e9-4799-becb-247b768c9783" providerId="ADAL" clId="{048E64FF-1A1E-47BE-BDAD-47E757F3D5B3}" dt="2022-02-03T05:47:54.896" v="2" actId="1076"/>
          <ac:picMkLst>
            <pc:docMk/>
            <pc:sldMk cId="3868696580" sldId="755"/>
            <ac:picMk id="8" creationId="{1D41AC7C-7F06-47D5-8E03-F4794DFE0DEF}"/>
          </ac:picMkLst>
        </pc:picChg>
      </pc:sldChg>
      <pc:sldChg chg="addSp delSp modSp mod">
        <pc:chgData name="Bea Montenegro" userId="65d3c91a-73e9-4799-becb-247b768c9783" providerId="ADAL" clId="{048E64FF-1A1E-47BE-BDAD-47E757F3D5B3}" dt="2022-02-03T05:54:09.223" v="181" actId="1076"/>
        <pc:sldMkLst>
          <pc:docMk/>
          <pc:sldMk cId="911334146" sldId="833"/>
        </pc:sldMkLst>
        <pc:graphicFrameChg chg="add del mod">
          <ac:chgData name="Bea Montenegro" userId="65d3c91a-73e9-4799-becb-247b768c9783" providerId="ADAL" clId="{048E64FF-1A1E-47BE-BDAD-47E757F3D5B3}" dt="2022-02-03T05:53:55.889" v="179" actId="478"/>
          <ac:graphicFrameMkLst>
            <pc:docMk/>
            <pc:sldMk cId="911334146" sldId="833"/>
            <ac:graphicFrameMk id="6" creationId="{05478822-74EC-4D1D-A29D-890309D5C73D}"/>
          </ac:graphicFrameMkLst>
        </pc:graphicFrameChg>
        <pc:graphicFrameChg chg="add mod modGraphic">
          <ac:chgData name="Bea Montenegro" userId="65d3c91a-73e9-4799-becb-247b768c9783" providerId="ADAL" clId="{048E64FF-1A1E-47BE-BDAD-47E757F3D5B3}" dt="2022-02-03T05:54:09.223" v="181" actId="1076"/>
          <ac:graphicFrameMkLst>
            <pc:docMk/>
            <pc:sldMk cId="911334146" sldId="833"/>
            <ac:graphicFrameMk id="7" creationId="{AE7EEBB7-2359-4935-8E74-960A92A7C797}"/>
          </ac:graphicFrameMkLst>
        </pc:graphicFrameChg>
      </pc:sldChg>
    </pc:docChg>
  </pc:docChgLst>
  <pc:docChgLst>
    <pc:chgData name="Alyssa Camille Perjes" userId="f4f534d6-ea9e-46d0-b681-fadb95618022" providerId="ADAL" clId="{A98C6C33-58F4-4FC7-BC22-87A68BDD5D0B}"/>
    <pc:docChg chg="custSel addSld delSld modSld modSection">
      <pc:chgData name="Alyssa Camille Perjes" userId="f4f534d6-ea9e-46d0-b681-fadb95618022" providerId="ADAL" clId="{A98C6C33-58F4-4FC7-BC22-87A68BDD5D0B}" dt="2022-12-22T07:11:40.452" v="132" actId="20577"/>
      <pc:docMkLst>
        <pc:docMk/>
      </pc:docMkLst>
      <pc:sldChg chg="modSp mod modCm">
        <pc:chgData name="Alyssa Camille Perjes" userId="f4f534d6-ea9e-46d0-b681-fadb95618022" providerId="ADAL" clId="{A98C6C33-58F4-4FC7-BC22-87A68BDD5D0B}" dt="2022-12-22T07:08:41.976" v="0" actId="20577"/>
        <pc:sldMkLst>
          <pc:docMk/>
          <pc:sldMk cId="2967447895" sldId="897"/>
        </pc:sldMkLst>
        <pc:spChg chg="mod">
          <ac:chgData name="Alyssa Camille Perjes" userId="f4f534d6-ea9e-46d0-b681-fadb95618022" providerId="ADAL" clId="{A98C6C33-58F4-4FC7-BC22-87A68BDD5D0B}" dt="2022-12-22T07:08:41.976" v="0" actId="20577"/>
          <ac:spMkLst>
            <pc:docMk/>
            <pc:sldMk cId="2967447895" sldId="897"/>
            <ac:spMk id="3" creationId="{042D9E7B-D1BB-4A59-8D12-11E6C2FA55AC}"/>
          </ac:spMkLst>
        </pc:spChg>
      </pc:sldChg>
      <pc:sldChg chg="modSp mod">
        <pc:chgData name="Alyssa Camille Perjes" userId="f4f534d6-ea9e-46d0-b681-fadb95618022" providerId="ADAL" clId="{A98C6C33-58F4-4FC7-BC22-87A68BDD5D0B}" dt="2022-12-22T07:11:40.452" v="132" actId="20577"/>
        <pc:sldMkLst>
          <pc:docMk/>
          <pc:sldMk cId="2409766740" sldId="911"/>
        </pc:sldMkLst>
        <pc:spChg chg="mod">
          <ac:chgData name="Alyssa Camille Perjes" userId="f4f534d6-ea9e-46d0-b681-fadb95618022" providerId="ADAL" clId="{A98C6C33-58F4-4FC7-BC22-87A68BDD5D0B}" dt="2022-12-22T07:11:40.452" v="132" actId="20577"/>
          <ac:spMkLst>
            <pc:docMk/>
            <pc:sldMk cId="2409766740" sldId="911"/>
            <ac:spMk id="3" creationId="{042D9E7B-D1BB-4A59-8D12-11E6C2FA55AC}"/>
          </ac:spMkLst>
        </pc:spChg>
      </pc:sldChg>
      <pc:sldChg chg="modSp add mod modCm">
        <pc:chgData name="Alyssa Camille Perjes" userId="f4f534d6-ea9e-46d0-b681-fadb95618022" providerId="ADAL" clId="{A98C6C33-58F4-4FC7-BC22-87A68BDD5D0B}" dt="2022-12-22T07:10:25.089" v="42" actId="27636"/>
        <pc:sldMkLst>
          <pc:docMk/>
          <pc:sldMk cId="3384269113" sldId="921"/>
        </pc:sldMkLst>
        <pc:spChg chg="mod">
          <ac:chgData name="Alyssa Camille Perjes" userId="f4f534d6-ea9e-46d0-b681-fadb95618022" providerId="ADAL" clId="{A98C6C33-58F4-4FC7-BC22-87A68BDD5D0B}" dt="2022-12-22T07:10:25.089" v="42" actId="27636"/>
          <ac:spMkLst>
            <pc:docMk/>
            <pc:sldMk cId="3384269113" sldId="921"/>
            <ac:spMk id="3" creationId="{042D9E7B-D1BB-4A59-8D12-11E6C2FA55AC}"/>
          </ac:spMkLst>
        </pc:spChg>
      </pc:sldChg>
      <pc:sldChg chg="modSp add mod modCm">
        <pc:chgData name="Alyssa Camille Perjes" userId="f4f534d6-ea9e-46d0-b681-fadb95618022" providerId="ADAL" clId="{A98C6C33-58F4-4FC7-BC22-87A68BDD5D0B}" dt="2022-12-22T07:10:33.544" v="46" actId="20577"/>
        <pc:sldMkLst>
          <pc:docMk/>
          <pc:sldMk cId="2031720735" sldId="922"/>
        </pc:sldMkLst>
        <pc:spChg chg="mod">
          <ac:chgData name="Alyssa Camille Perjes" userId="f4f534d6-ea9e-46d0-b681-fadb95618022" providerId="ADAL" clId="{A98C6C33-58F4-4FC7-BC22-87A68BDD5D0B}" dt="2022-12-22T07:10:33.544" v="46" actId="20577"/>
          <ac:spMkLst>
            <pc:docMk/>
            <pc:sldMk cId="2031720735" sldId="922"/>
            <ac:spMk id="3" creationId="{042D9E7B-D1BB-4A59-8D12-11E6C2FA55AC}"/>
          </ac:spMkLst>
        </pc:spChg>
      </pc:sldChg>
      <pc:sldChg chg="add del">
        <pc:chgData name="Alyssa Camille Perjes" userId="f4f534d6-ea9e-46d0-b681-fadb95618022" providerId="ADAL" clId="{A98C6C33-58F4-4FC7-BC22-87A68BDD5D0B}" dt="2022-12-22T07:10:13.989" v="39" actId="47"/>
        <pc:sldMkLst>
          <pc:docMk/>
          <pc:sldMk cId="2720114382" sldId="922"/>
        </pc:sldMkLst>
      </pc:sldChg>
    </pc:docChg>
  </pc:docChgLst>
  <pc:docChgLst>
    <pc:chgData name="Aby Capistrano" userId="2804ba48-b4c7-4376-910b-fcc41421b592" providerId="ADAL" clId="{F2C9EDE8-39D5-4E76-956E-5E4FD0B6D166}"/>
    <pc:docChg chg="custSel modSld">
      <pc:chgData name="Aby Capistrano" userId="2804ba48-b4c7-4376-910b-fcc41421b592" providerId="ADAL" clId="{F2C9EDE8-39D5-4E76-956E-5E4FD0B6D166}" dt="2022-12-23T00:27:31.659" v="32"/>
      <pc:docMkLst>
        <pc:docMk/>
      </pc:docMkLst>
      <pc:sldChg chg="delCm">
        <pc:chgData name="Aby Capistrano" userId="2804ba48-b4c7-4376-910b-fcc41421b592" providerId="ADAL" clId="{F2C9EDE8-39D5-4E76-956E-5E4FD0B6D166}" dt="2022-12-23T00:27:31.659" v="32"/>
        <pc:sldMkLst>
          <pc:docMk/>
          <pc:sldMk cId="2336102792" sldId="500"/>
        </pc:sldMkLst>
      </pc:sldChg>
      <pc:sldChg chg="delCm">
        <pc:chgData name="Aby Capistrano" userId="2804ba48-b4c7-4376-910b-fcc41421b592" providerId="ADAL" clId="{F2C9EDE8-39D5-4E76-956E-5E4FD0B6D166}" dt="2022-12-23T00:20:14.332" v="21"/>
        <pc:sldMkLst>
          <pc:docMk/>
          <pc:sldMk cId="1770855971" sldId="693"/>
        </pc:sldMkLst>
      </pc:sldChg>
      <pc:sldChg chg="delCm">
        <pc:chgData name="Aby Capistrano" userId="2804ba48-b4c7-4376-910b-fcc41421b592" providerId="ADAL" clId="{F2C9EDE8-39D5-4E76-956E-5E4FD0B6D166}" dt="2022-12-23T00:20:28.421" v="22"/>
        <pc:sldMkLst>
          <pc:docMk/>
          <pc:sldMk cId="2793842479" sldId="722"/>
        </pc:sldMkLst>
      </pc:sldChg>
      <pc:sldChg chg="delCm">
        <pc:chgData name="Aby Capistrano" userId="2804ba48-b4c7-4376-910b-fcc41421b592" providerId="ADAL" clId="{F2C9EDE8-39D5-4E76-956E-5E4FD0B6D166}" dt="2022-12-23T00:25:10.488" v="27"/>
        <pc:sldMkLst>
          <pc:docMk/>
          <pc:sldMk cId="456449674" sldId="772"/>
        </pc:sldMkLst>
      </pc:sldChg>
      <pc:sldChg chg="delCm">
        <pc:chgData name="Aby Capistrano" userId="2804ba48-b4c7-4376-910b-fcc41421b592" providerId="ADAL" clId="{F2C9EDE8-39D5-4E76-956E-5E4FD0B6D166}" dt="2022-12-23T00:21:33.181" v="25"/>
        <pc:sldMkLst>
          <pc:docMk/>
          <pc:sldMk cId="3453495359" sldId="825"/>
        </pc:sldMkLst>
      </pc:sldChg>
      <pc:sldChg chg="delCm">
        <pc:chgData name="Aby Capistrano" userId="2804ba48-b4c7-4376-910b-fcc41421b592" providerId="ADAL" clId="{F2C9EDE8-39D5-4E76-956E-5E4FD0B6D166}" dt="2022-12-23T00:02:17.785" v="0"/>
        <pc:sldMkLst>
          <pc:docMk/>
          <pc:sldMk cId="2002147359" sldId="893"/>
        </pc:sldMkLst>
      </pc:sldChg>
      <pc:sldChg chg="delCm">
        <pc:chgData name="Aby Capistrano" userId="2804ba48-b4c7-4376-910b-fcc41421b592" providerId="ADAL" clId="{F2C9EDE8-39D5-4E76-956E-5E4FD0B6D166}" dt="2022-12-23T00:03:16.679" v="1"/>
        <pc:sldMkLst>
          <pc:docMk/>
          <pc:sldMk cId="1452177486" sldId="894"/>
        </pc:sldMkLst>
      </pc:sldChg>
      <pc:sldChg chg="delCm">
        <pc:chgData name="Aby Capistrano" userId="2804ba48-b4c7-4376-910b-fcc41421b592" providerId="ADAL" clId="{F2C9EDE8-39D5-4E76-956E-5E4FD0B6D166}" dt="2022-12-23T00:03:23.602" v="2"/>
        <pc:sldMkLst>
          <pc:docMk/>
          <pc:sldMk cId="1424971196" sldId="895"/>
        </pc:sldMkLst>
      </pc:sldChg>
      <pc:sldChg chg="delCm">
        <pc:chgData name="Aby Capistrano" userId="2804ba48-b4c7-4376-910b-fcc41421b592" providerId="ADAL" clId="{F2C9EDE8-39D5-4E76-956E-5E4FD0B6D166}" dt="2022-12-23T00:03:31.481" v="3"/>
        <pc:sldMkLst>
          <pc:docMk/>
          <pc:sldMk cId="3934758342" sldId="896"/>
        </pc:sldMkLst>
      </pc:sldChg>
      <pc:sldChg chg="delCm">
        <pc:chgData name="Aby Capistrano" userId="2804ba48-b4c7-4376-910b-fcc41421b592" providerId="ADAL" clId="{F2C9EDE8-39D5-4E76-956E-5E4FD0B6D166}" dt="2022-12-23T00:04:09.768" v="4"/>
        <pc:sldMkLst>
          <pc:docMk/>
          <pc:sldMk cId="2967447895" sldId="897"/>
        </pc:sldMkLst>
      </pc:sldChg>
      <pc:sldChg chg="delCm">
        <pc:chgData name="Aby Capistrano" userId="2804ba48-b4c7-4376-910b-fcc41421b592" providerId="ADAL" clId="{F2C9EDE8-39D5-4E76-956E-5E4FD0B6D166}" dt="2022-12-23T00:04:36.628" v="7"/>
        <pc:sldMkLst>
          <pc:docMk/>
          <pc:sldMk cId="1709727311" sldId="898"/>
        </pc:sldMkLst>
      </pc:sldChg>
      <pc:sldChg chg="delCm modCm">
        <pc:chgData name="Aby Capistrano" userId="2804ba48-b4c7-4376-910b-fcc41421b592" providerId="ADAL" clId="{F2C9EDE8-39D5-4E76-956E-5E4FD0B6D166}" dt="2022-12-23T00:06:31.445" v="9"/>
        <pc:sldMkLst>
          <pc:docMk/>
          <pc:sldMk cId="3598180952" sldId="899"/>
        </pc:sldMkLst>
      </pc:sldChg>
      <pc:sldChg chg="delCm">
        <pc:chgData name="Aby Capistrano" userId="2804ba48-b4c7-4376-910b-fcc41421b592" providerId="ADAL" clId="{F2C9EDE8-39D5-4E76-956E-5E4FD0B6D166}" dt="2022-12-23T00:11:58.280" v="10"/>
        <pc:sldMkLst>
          <pc:docMk/>
          <pc:sldMk cId="2720635640" sldId="900"/>
        </pc:sldMkLst>
      </pc:sldChg>
      <pc:sldChg chg="delCm">
        <pc:chgData name="Aby Capistrano" userId="2804ba48-b4c7-4376-910b-fcc41421b592" providerId="ADAL" clId="{F2C9EDE8-39D5-4E76-956E-5E4FD0B6D166}" dt="2022-12-23T00:14:12.546" v="11"/>
        <pc:sldMkLst>
          <pc:docMk/>
          <pc:sldMk cId="3255799582" sldId="901"/>
        </pc:sldMkLst>
      </pc:sldChg>
      <pc:sldChg chg="delCm">
        <pc:chgData name="Aby Capistrano" userId="2804ba48-b4c7-4376-910b-fcc41421b592" providerId="ADAL" clId="{F2C9EDE8-39D5-4E76-956E-5E4FD0B6D166}" dt="2022-12-23T00:14:24.495" v="12"/>
        <pc:sldMkLst>
          <pc:docMk/>
          <pc:sldMk cId="784564386" sldId="902"/>
        </pc:sldMkLst>
      </pc:sldChg>
      <pc:sldChg chg="delCm">
        <pc:chgData name="Aby Capistrano" userId="2804ba48-b4c7-4376-910b-fcc41421b592" providerId="ADAL" clId="{F2C9EDE8-39D5-4E76-956E-5E4FD0B6D166}" dt="2022-12-23T00:14:27.890" v="13"/>
        <pc:sldMkLst>
          <pc:docMk/>
          <pc:sldMk cId="1305183662" sldId="903"/>
        </pc:sldMkLst>
      </pc:sldChg>
      <pc:sldChg chg="delCm">
        <pc:chgData name="Aby Capistrano" userId="2804ba48-b4c7-4376-910b-fcc41421b592" providerId="ADAL" clId="{F2C9EDE8-39D5-4E76-956E-5E4FD0B6D166}" dt="2022-12-23T00:14:37.188" v="14"/>
        <pc:sldMkLst>
          <pc:docMk/>
          <pc:sldMk cId="2011208184" sldId="904"/>
        </pc:sldMkLst>
      </pc:sldChg>
      <pc:sldChg chg="delCm">
        <pc:chgData name="Aby Capistrano" userId="2804ba48-b4c7-4376-910b-fcc41421b592" providerId="ADAL" clId="{F2C9EDE8-39D5-4E76-956E-5E4FD0B6D166}" dt="2022-12-23T00:14:45.006" v="15"/>
        <pc:sldMkLst>
          <pc:docMk/>
          <pc:sldMk cId="1966658800" sldId="905"/>
        </pc:sldMkLst>
      </pc:sldChg>
      <pc:sldChg chg="modSp mod delCm modCm">
        <pc:chgData name="Aby Capistrano" userId="2804ba48-b4c7-4376-910b-fcc41421b592" providerId="ADAL" clId="{F2C9EDE8-39D5-4E76-956E-5E4FD0B6D166}" dt="2022-12-23T00:15:23.746" v="17"/>
        <pc:sldMkLst>
          <pc:docMk/>
          <pc:sldMk cId="2510201962" sldId="906"/>
        </pc:sldMkLst>
        <pc:spChg chg="mod">
          <ac:chgData name="Aby Capistrano" userId="2804ba48-b4c7-4376-910b-fcc41421b592" providerId="ADAL" clId="{F2C9EDE8-39D5-4E76-956E-5E4FD0B6D166}" dt="2022-12-23T00:14:57.918" v="16" actId="33524"/>
          <ac:spMkLst>
            <pc:docMk/>
            <pc:sldMk cId="2510201962" sldId="906"/>
            <ac:spMk id="3" creationId="{042D9E7B-D1BB-4A59-8D12-11E6C2FA55AC}"/>
          </ac:spMkLst>
        </pc:spChg>
      </pc:sldChg>
      <pc:sldChg chg="modSp mod delCm modCm">
        <pc:chgData name="Aby Capistrano" userId="2804ba48-b4c7-4376-910b-fcc41421b592" providerId="ADAL" clId="{F2C9EDE8-39D5-4E76-956E-5E4FD0B6D166}" dt="2022-12-23T00:17:54.628" v="19"/>
        <pc:sldMkLst>
          <pc:docMk/>
          <pc:sldMk cId="2788105318" sldId="907"/>
        </pc:sldMkLst>
        <pc:spChg chg="mod">
          <ac:chgData name="Aby Capistrano" userId="2804ba48-b4c7-4376-910b-fcc41421b592" providerId="ADAL" clId="{F2C9EDE8-39D5-4E76-956E-5E4FD0B6D166}" dt="2022-12-23T00:15:32.363" v="18" actId="33524"/>
          <ac:spMkLst>
            <pc:docMk/>
            <pc:sldMk cId="2788105318" sldId="907"/>
            <ac:spMk id="3" creationId="{042D9E7B-D1BB-4A59-8D12-11E6C2FA55AC}"/>
          </ac:spMkLst>
        </pc:spChg>
      </pc:sldChg>
      <pc:sldChg chg="delCm">
        <pc:chgData name="Aby Capistrano" userId="2804ba48-b4c7-4376-910b-fcc41421b592" providerId="ADAL" clId="{F2C9EDE8-39D5-4E76-956E-5E4FD0B6D166}" dt="2022-12-23T00:18:47.971" v="20"/>
        <pc:sldMkLst>
          <pc:docMk/>
          <pc:sldMk cId="904682438" sldId="908"/>
        </pc:sldMkLst>
      </pc:sldChg>
      <pc:sldChg chg="delCm">
        <pc:chgData name="Aby Capistrano" userId="2804ba48-b4c7-4376-910b-fcc41421b592" providerId="ADAL" clId="{F2C9EDE8-39D5-4E76-956E-5E4FD0B6D166}" dt="2022-12-23T00:20:52.336" v="23"/>
        <pc:sldMkLst>
          <pc:docMk/>
          <pc:sldMk cId="4061800121" sldId="909"/>
        </pc:sldMkLst>
      </pc:sldChg>
      <pc:sldChg chg="delCm">
        <pc:chgData name="Aby Capistrano" userId="2804ba48-b4c7-4376-910b-fcc41421b592" providerId="ADAL" clId="{F2C9EDE8-39D5-4E76-956E-5E4FD0B6D166}" dt="2022-12-23T00:21:18.549" v="24"/>
        <pc:sldMkLst>
          <pc:docMk/>
          <pc:sldMk cId="439179695" sldId="910"/>
        </pc:sldMkLst>
      </pc:sldChg>
      <pc:sldChg chg="delCm">
        <pc:chgData name="Aby Capistrano" userId="2804ba48-b4c7-4376-910b-fcc41421b592" providerId="ADAL" clId="{F2C9EDE8-39D5-4E76-956E-5E4FD0B6D166}" dt="2022-12-23T00:24:56.370" v="26"/>
        <pc:sldMkLst>
          <pc:docMk/>
          <pc:sldMk cId="3783748462" sldId="912"/>
        </pc:sldMkLst>
      </pc:sldChg>
      <pc:sldChg chg="delCm">
        <pc:chgData name="Aby Capistrano" userId="2804ba48-b4c7-4376-910b-fcc41421b592" providerId="ADAL" clId="{F2C9EDE8-39D5-4E76-956E-5E4FD0B6D166}" dt="2022-12-23T00:25:52.294" v="28"/>
        <pc:sldMkLst>
          <pc:docMk/>
          <pc:sldMk cId="3516769220" sldId="914"/>
        </pc:sldMkLst>
      </pc:sldChg>
      <pc:sldChg chg="delCm">
        <pc:chgData name="Aby Capistrano" userId="2804ba48-b4c7-4376-910b-fcc41421b592" providerId="ADAL" clId="{F2C9EDE8-39D5-4E76-956E-5E4FD0B6D166}" dt="2022-12-23T00:26:20.920" v="29"/>
        <pc:sldMkLst>
          <pc:docMk/>
          <pc:sldMk cId="1771843515" sldId="915"/>
        </pc:sldMkLst>
      </pc:sldChg>
      <pc:sldChg chg="delCm">
        <pc:chgData name="Aby Capistrano" userId="2804ba48-b4c7-4376-910b-fcc41421b592" providerId="ADAL" clId="{F2C9EDE8-39D5-4E76-956E-5E4FD0B6D166}" dt="2022-12-23T00:26:31.953" v="30"/>
        <pc:sldMkLst>
          <pc:docMk/>
          <pc:sldMk cId="751802431" sldId="916"/>
        </pc:sldMkLst>
      </pc:sldChg>
      <pc:sldChg chg="delCm">
        <pc:chgData name="Aby Capistrano" userId="2804ba48-b4c7-4376-910b-fcc41421b592" providerId="ADAL" clId="{F2C9EDE8-39D5-4E76-956E-5E4FD0B6D166}" dt="2022-12-23T00:27:15.668" v="31"/>
        <pc:sldMkLst>
          <pc:docMk/>
          <pc:sldMk cId="4190069874" sldId="917"/>
        </pc:sldMkLst>
      </pc:sldChg>
      <pc:sldChg chg="delCm">
        <pc:chgData name="Aby Capistrano" userId="2804ba48-b4c7-4376-910b-fcc41421b592" providerId="ADAL" clId="{F2C9EDE8-39D5-4E76-956E-5E4FD0B6D166}" dt="2022-12-23T00:04:17.575" v="5"/>
        <pc:sldMkLst>
          <pc:docMk/>
          <pc:sldMk cId="3384269113" sldId="921"/>
        </pc:sldMkLst>
      </pc:sldChg>
      <pc:sldChg chg="delCm">
        <pc:chgData name="Aby Capistrano" userId="2804ba48-b4c7-4376-910b-fcc41421b592" providerId="ADAL" clId="{F2C9EDE8-39D5-4E76-956E-5E4FD0B6D166}" dt="2022-12-23T00:04:25.124" v="6"/>
        <pc:sldMkLst>
          <pc:docMk/>
          <pc:sldMk cId="2031720735" sldId="922"/>
        </pc:sldMkLst>
      </pc:sldChg>
    </pc:docChg>
  </pc:docChgLst>
  <pc:docChgLst>
    <pc:chgData name="Aly Perjes" userId="f4f534d6-ea9e-46d0-b681-fadb95618022" providerId="ADAL" clId="{A98C6C33-58F4-4FC7-BC22-87A68BDD5D0B}"/>
    <pc:docChg chg="undo redo custSel addSld delSld modSld sldOrd modSection">
      <pc:chgData name="Aly Perjes" userId="f4f534d6-ea9e-46d0-b681-fadb95618022" providerId="ADAL" clId="{A98C6C33-58F4-4FC7-BC22-87A68BDD5D0B}" dt="2022-12-22T01:27:12.687" v="6913" actId="20577"/>
      <pc:docMkLst>
        <pc:docMk/>
      </pc:docMkLst>
      <pc:sldChg chg="modSp mod addCm">
        <pc:chgData name="Aly Perjes" userId="f4f534d6-ea9e-46d0-b681-fadb95618022" providerId="ADAL" clId="{A98C6C33-58F4-4FC7-BC22-87A68BDD5D0B}" dt="2022-12-22T01:03:55.383" v="6905"/>
        <pc:sldMkLst>
          <pc:docMk/>
          <pc:sldMk cId="2336102792" sldId="500"/>
        </pc:sldMkLst>
        <pc:spChg chg="mod">
          <ac:chgData name="Aly Perjes" userId="f4f534d6-ea9e-46d0-b681-fadb95618022" providerId="ADAL" clId="{A98C6C33-58F4-4FC7-BC22-87A68BDD5D0B}" dt="2022-12-22T01:03:43.662" v="6904" actId="20577"/>
          <ac:spMkLst>
            <pc:docMk/>
            <pc:sldMk cId="2336102792" sldId="500"/>
            <ac:spMk id="3" creationId="{042D9E7B-D1BB-4A59-8D12-11E6C2FA55AC}"/>
          </ac:spMkLst>
        </pc:spChg>
      </pc:sldChg>
      <pc:sldChg chg="add del">
        <pc:chgData name="Aly Perjes" userId="f4f534d6-ea9e-46d0-b681-fadb95618022" providerId="ADAL" clId="{A98C6C33-58F4-4FC7-BC22-87A68BDD5D0B}" dt="2022-12-22T01:21:05.366" v="6908" actId="2696"/>
        <pc:sldMkLst>
          <pc:docMk/>
          <pc:sldMk cId="722155160" sldId="508"/>
        </pc:sldMkLst>
      </pc:sldChg>
      <pc:sldChg chg="add del">
        <pc:chgData name="Aly Perjes" userId="f4f534d6-ea9e-46d0-b681-fadb95618022" providerId="ADAL" clId="{A98C6C33-58F4-4FC7-BC22-87A68BDD5D0B}" dt="2022-12-22T01:21:05.366" v="6908" actId="2696"/>
        <pc:sldMkLst>
          <pc:docMk/>
          <pc:sldMk cId="3513502110" sldId="512"/>
        </pc:sldMkLst>
      </pc:sldChg>
      <pc:sldChg chg="modSp mod addCm">
        <pc:chgData name="Aly Perjes" userId="f4f534d6-ea9e-46d0-b681-fadb95618022" providerId="ADAL" clId="{A98C6C33-58F4-4FC7-BC22-87A68BDD5D0B}" dt="2022-12-21T23:39:34.382" v="3623"/>
        <pc:sldMkLst>
          <pc:docMk/>
          <pc:sldMk cId="1770855971" sldId="693"/>
        </pc:sldMkLst>
        <pc:spChg chg="mod">
          <ac:chgData name="Aly Perjes" userId="f4f534d6-ea9e-46d0-b681-fadb95618022" providerId="ADAL" clId="{A98C6C33-58F4-4FC7-BC22-87A68BDD5D0B}" dt="2022-12-21T23:39:19.179" v="3622" actId="20577"/>
          <ac:spMkLst>
            <pc:docMk/>
            <pc:sldMk cId="1770855971" sldId="693"/>
            <ac:spMk id="3" creationId="{042D9E7B-D1BB-4A59-8D12-11E6C2FA55AC}"/>
          </ac:spMkLst>
        </pc:spChg>
      </pc:sldChg>
      <pc:sldChg chg="modSp mod">
        <pc:chgData name="Aly Perjes" userId="f4f534d6-ea9e-46d0-b681-fadb95618022" providerId="ADAL" clId="{A98C6C33-58F4-4FC7-BC22-87A68BDD5D0B}" dt="2022-12-22T01:27:12.687" v="6913" actId="20577"/>
        <pc:sldMkLst>
          <pc:docMk/>
          <pc:sldMk cId="3039111733" sldId="711"/>
        </pc:sldMkLst>
        <pc:spChg chg="mod">
          <ac:chgData name="Aly Perjes" userId="f4f534d6-ea9e-46d0-b681-fadb95618022" providerId="ADAL" clId="{A98C6C33-58F4-4FC7-BC22-87A68BDD5D0B}" dt="2022-12-22T01:27:12.687" v="6913" actId="20577"/>
          <ac:spMkLst>
            <pc:docMk/>
            <pc:sldMk cId="3039111733" sldId="711"/>
            <ac:spMk id="3" creationId="{042D9E7B-D1BB-4A59-8D12-11E6C2FA55AC}"/>
          </ac:spMkLst>
        </pc:spChg>
      </pc:sldChg>
      <pc:sldChg chg="modSp mod">
        <pc:chgData name="Aly Perjes" userId="f4f534d6-ea9e-46d0-b681-fadb95618022" providerId="ADAL" clId="{A98C6C33-58F4-4FC7-BC22-87A68BDD5D0B}" dt="2022-12-21T23:43:05.035" v="3628" actId="20577"/>
        <pc:sldMkLst>
          <pc:docMk/>
          <pc:sldMk cId="2379417120" sldId="713"/>
        </pc:sldMkLst>
        <pc:spChg chg="mod">
          <ac:chgData name="Aly Perjes" userId="f4f534d6-ea9e-46d0-b681-fadb95618022" providerId="ADAL" clId="{A98C6C33-58F4-4FC7-BC22-87A68BDD5D0B}" dt="2022-12-21T23:43:05.035" v="3628" actId="20577"/>
          <ac:spMkLst>
            <pc:docMk/>
            <pc:sldMk cId="2379417120" sldId="713"/>
            <ac:spMk id="3" creationId="{042D9E7B-D1BB-4A59-8D12-11E6C2FA55AC}"/>
          </ac:spMkLst>
        </pc:spChg>
      </pc:sldChg>
      <pc:sldChg chg="modSp mod addCm">
        <pc:chgData name="Aly Perjes" userId="f4f534d6-ea9e-46d0-b681-fadb95618022" providerId="ADAL" clId="{A98C6C33-58F4-4FC7-BC22-87A68BDD5D0B}" dt="2022-12-21T23:44:56.066" v="3685"/>
        <pc:sldMkLst>
          <pc:docMk/>
          <pc:sldMk cId="2793842479" sldId="722"/>
        </pc:sldMkLst>
        <pc:spChg chg="mod">
          <ac:chgData name="Aly Perjes" userId="f4f534d6-ea9e-46d0-b681-fadb95618022" providerId="ADAL" clId="{A98C6C33-58F4-4FC7-BC22-87A68BDD5D0B}" dt="2022-12-21T23:44:36.044" v="3684" actId="20577"/>
          <ac:spMkLst>
            <pc:docMk/>
            <pc:sldMk cId="2793842479" sldId="722"/>
            <ac:spMk id="3" creationId="{042D9E7B-D1BB-4A59-8D12-11E6C2FA55AC}"/>
          </ac:spMkLst>
        </pc:spChg>
      </pc:sldChg>
      <pc:sldChg chg="modSp mod">
        <pc:chgData name="Aly Perjes" userId="f4f534d6-ea9e-46d0-b681-fadb95618022" providerId="ADAL" clId="{A98C6C33-58F4-4FC7-BC22-87A68BDD5D0B}" dt="2022-12-21T23:48:23.756" v="4181" actId="20577"/>
        <pc:sldMkLst>
          <pc:docMk/>
          <pc:sldMk cId="1291876058" sldId="729"/>
        </pc:sldMkLst>
        <pc:spChg chg="mod">
          <ac:chgData name="Aly Perjes" userId="f4f534d6-ea9e-46d0-b681-fadb95618022" providerId="ADAL" clId="{A98C6C33-58F4-4FC7-BC22-87A68BDD5D0B}" dt="2022-12-21T23:48:23.756" v="4181" actId="20577"/>
          <ac:spMkLst>
            <pc:docMk/>
            <pc:sldMk cId="1291876058" sldId="729"/>
            <ac:spMk id="3" creationId="{042D9E7B-D1BB-4A59-8D12-11E6C2FA55AC}"/>
          </ac:spMkLst>
        </pc:spChg>
      </pc:sldChg>
      <pc:sldChg chg="modSp mod">
        <pc:chgData name="Aly Perjes" userId="f4f534d6-ea9e-46d0-b681-fadb95618022" providerId="ADAL" clId="{A98C6C33-58F4-4FC7-BC22-87A68BDD5D0B}" dt="2022-12-21T23:48:34.988" v="4189" actId="20577"/>
        <pc:sldMkLst>
          <pc:docMk/>
          <pc:sldMk cId="1199546836" sldId="730"/>
        </pc:sldMkLst>
        <pc:spChg chg="mod">
          <ac:chgData name="Aly Perjes" userId="f4f534d6-ea9e-46d0-b681-fadb95618022" providerId="ADAL" clId="{A98C6C33-58F4-4FC7-BC22-87A68BDD5D0B}" dt="2022-12-21T23:48:34.988" v="4189" actId="20577"/>
          <ac:spMkLst>
            <pc:docMk/>
            <pc:sldMk cId="1199546836" sldId="730"/>
            <ac:spMk id="3" creationId="{042D9E7B-D1BB-4A59-8D12-11E6C2FA55AC}"/>
          </ac:spMkLst>
        </pc:spChg>
      </pc:sldChg>
      <pc:sldChg chg="modSp mod">
        <pc:chgData name="Aly Perjes" userId="f4f534d6-ea9e-46d0-b681-fadb95618022" providerId="ADAL" clId="{A98C6C33-58F4-4FC7-BC22-87A68BDD5D0B}" dt="2022-12-21T23:49:10.178" v="4199" actId="20577"/>
        <pc:sldMkLst>
          <pc:docMk/>
          <pc:sldMk cId="3629222453" sldId="734"/>
        </pc:sldMkLst>
        <pc:spChg chg="mod">
          <ac:chgData name="Aly Perjes" userId="f4f534d6-ea9e-46d0-b681-fadb95618022" providerId="ADAL" clId="{A98C6C33-58F4-4FC7-BC22-87A68BDD5D0B}" dt="2022-12-21T23:49:10.178" v="4199" actId="20577"/>
          <ac:spMkLst>
            <pc:docMk/>
            <pc:sldMk cId="3629222453" sldId="734"/>
            <ac:spMk id="3" creationId="{042D9E7B-D1BB-4A59-8D12-11E6C2FA55AC}"/>
          </ac:spMkLst>
        </pc:spChg>
      </pc:sldChg>
      <pc:sldChg chg="modSp mod">
        <pc:chgData name="Aly Perjes" userId="f4f534d6-ea9e-46d0-b681-fadb95618022" providerId="ADAL" clId="{A98C6C33-58F4-4FC7-BC22-87A68BDD5D0B}" dt="2022-12-21T23:51:23.483" v="4220" actId="20577"/>
        <pc:sldMkLst>
          <pc:docMk/>
          <pc:sldMk cId="2292826680" sldId="737"/>
        </pc:sldMkLst>
        <pc:spChg chg="mod">
          <ac:chgData name="Aly Perjes" userId="f4f534d6-ea9e-46d0-b681-fadb95618022" providerId="ADAL" clId="{A98C6C33-58F4-4FC7-BC22-87A68BDD5D0B}" dt="2022-12-21T23:51:23.483" v="4220" actId="20577"/>
          <ac:spMkLst>
            <pc:docMk/>
            <pc:sldMk cId="2292826680" sldId="737"/>
            <ac:spMk id="3" creationId="{042D9E7B-D1BB-4A59-8D12-11E6C2FA55AC}"/>
          </ac:spMkLst>
        </pc:spChg>
      </pc:sldChg>
      <pc:sldChg chg="addSp delSp modSp del mod">
        <pc:chgData name="Aly Perjes" userId="f4f534d6-ea9e-46d0-b681-fadb95618022" providerId="ADAL" clId="{A98C6C33-58F4-4FC7-BC22-87A68BDD5D0B}" dt="2022-12-22T00:39:25.750" v="4664" actId="47"/>
        <pc:sldMkLst>
          <pc:docMk/>
          <pc:sldMk cId="4063030020" sldId="768"/>
        </pc:sldMkLst>
        <pc:spChg chg="mod">
          <ac:chgData name="Aly Perjes" userId="f4f534d6-ea9e-46d0-b681-fadb95618022" providerId="ADAL" clId="{A98C6C33-58F4-4FC7-BC22-87A68BDD5D0B}" dt="2022-12-22T00:39:09.068" v="4658" actId="14100"/>
          <ac:spMkLst>
            <pc:docMk/>
            <pc:sldMk cId="4063030020" sldId="768"/>
            <ac:spMk id="3" creationId="{042D9E7B-D1BB-4A59-8D12-11E6C2FA55AC}"/>
          </ac:spMkLst>
        </pc:spChg>
        <pc:picChg chg="add del">
          <ac:chgData name="Aly Perjes" userId="f4f534d6-ea9e-46d0-b681-fadb95618022" providerId="ADAL" clId="{A98C6C33-58F4-4FC7-BC22-87A68BDD5D0B}" dt="2022-12-22T00:39:10.220" v="4659" actId="478"/>
          <ac:picMkLst>
            <pc:docMk/>
            <pc:sldMk cId="4063030020" sldId="768"/>
            <ac:picMk id="7" creationId="{9AA29E80-61E0-4F5E-A8C7-573F25642E19}"/>
          </ac:picMkLst>
        </pc:picChg>
      </pc:sldChg>
      <pc:sldChg chg="modSp mod">
        <pc:chgData name="Aly Perjes" userId="f4f534d6-ea9e-46d0-b681-fadb95618022" providerId="ADAL" clId="{A98C6C33-58F4-4FC7-BC22-87A68BDD5D0B}" dt="2022-12-22T00:41:29.469" v="4858" actId="20577"/>
        <pc:sldMkLst>
          <pc:docMk/>
          <pc:sldMk cId="568238649" sldId="769"/>
        </pc:sldMkLst>
        <pc:spChg chg="mod">
          <ac:chgData name="Aly Perjes" userId="f4f534d6-ea9e-46d0-b681-fadb95618022" providerId="ADAL" clId="{A98C6C33-58F4-4FC7-BC22-87A68BDD5D0B}" dt="2022-12-22T00:41:29.469" v="4858" actId="20577"/>
          <ac:spMkLst>
            <pc:docMk/>
            <pc:sldMk cId="568238649" sldId="769"/>
            <ac:spMk id="3" creationId="{042D9E7B-D1BB-4A59-8D12-11E6C2FA55AC}"/>
          </ac:spMkLst>
        </pc:spChg>
      </pc:sldChg>
      <pc:sldChg chg="modSp mod addCm">
        <pc:chgData name="Aly Perjes" userId="f4f534d6-ea9e-46d0-b681-fadb95618022" providerId="ADAL" clId="{A98C6C33-58F4-4FC7-BC22-87A68BDD5D0B}" dt="2022-12-22T00:45:24.099" v="5280"/>
        <pc:sldMkLst>
          <pc:docMk/>
          <pc:sldMk cId="456449674" sldId="772"/>
        </pc:sldMkLst>
        <pc:spChg chg="mod">
          <ac:chgData name="Aly Perjes" userId="f4f534d6-ea9e-46d0-b681-fadb95618022" providerId="ADAL" clId="{A98C6C33-58F4-4FC7-BC22-87A68BDD5D0B}" dt="2022-12-22T00:45:17.853" v="5279" actId="20577"/>
          <ac:spMkLst>
            <pc:docMk/>
            <pc:sldMk cId="456449674" sldId="772"/>
            <ac:spMk id="3" creationId="{042D9E7B-D1BB-4A59-8D12-11E6C2FA55AC}"/>
          </ac:spMkLst>
        </pc:spChg>
        <pc:picChg chg="mod">
          <ac:chgData name="Aly Perjes" userId="f4f534d6-ea9e-46d0-b681-fadb95618022" providerId="ADAL" clId="{A98C6C33-58F4-4FC7-BC22-87A68BDD5D0B}" dt="2022-12-22T00:45:10.128" v="5278" actId="14826"/>
          <ac:picMkLst>
            <pc:docMk/>
            <pc:sldMk cId="456449674" sldId="772"/>
            <ac:picMk id="6" creationId="{55CA3D23-4D9E-4124-925B-348F10051FCB}"/>
          </ac:picMkLst>
        </pc:picChg>
      </pc:sldChg>
      <pc:sldChg chg="modSp mod">
        <pc:chgData name="Aly Perjes" userId="f4f534d6-ea9e-46d0-b681-fadb95618022" providerId="ADAL" clId="{A98C6C33-58F4-4FC7-BC22-87A68BDD5D0B}" dt="2022-12-22T00:46:52.444" v="5285" actId="20577"/>
        <pc:sldMkLst>
          <pc:docMk/>
          <pc:sldMk cId="4045592427" sldId="793"/>
        </pc:sldMkLst>
        <pc:spChg chg="mod">
          <ac:chgData name="Aly Perjes" userId="f4f534d6-ea9e-46d0-b681-fadb95618022" providerId="ADAL" clId="{A98C6C33-58F4-4FC7-BC22-87A68BDD5D0B}" dt="2022-12-22T00:46:52.444" v="5285" actId="20577"/>
          <ac:spMkLst>
            <pc:docMk/>
            <pc:sldMk cId="4045592427" sldId="793"/>
            <ac:spMk id="3" creationId="{042D9E7B-D1BB-4A59-8D12-11E6C2FA55AC}"/>
          </ac:spMkLst>
        </pc:spChg>
      </pc:sldChg>
      <pc:sldChg chg="modSp mod">
        <pc:chgData name="Aly Perjes" userId="f4f534d6-ea9e-46d0-b681-fadb95618022" providerId="ADAL" clId="{A98C6C33-58F4-4FC7-BC22-87A68BDD5D0B}" dt="2022-12-22T00:55:35.922" v="6081" actId="20577"/>
        <pc:sldMkLst>
          <pc:docMk/>
          <pc:sldMk cId="3179077755" sldId="796"/>
        </pc:sldMkLst>
        <pc:spChg chg="mod">
          <ac:chgData name="Aly Perjes" userId="f4f534d6-ea9e-46d0-b681-fadb95618022" providerId="ADAL" clId="{A98C6C33-58F4-4FC7-BC22-87A68BDD5D0B}" dt="2022-12-22T00:55:35.922" v="6081" actId="20577"/>
          <ac:spMkLst>
            <pc:docMk/>
            <pc:sldMk cId="3179077755" sldId="796"/>
            <ac:spMk id="3" creationId="{042D9E7B-D1BB-4A59-8D12-11E6C2FA55AC}"/>
          </ac:spMkLst>
        </pc:spChg>
      </pc:sldChg>
      <pc:sldChg chg="modSp mod">
        <pc:chgData name="Aly Perjes" userId="f4f534d6-ea9e-46d0-b681-fadb95618022" providerId="ADAL" clId="{A98C6C33-58F4-4FC7-BC22-87A68BDD5D0B}" dt="2022-12-22T01:03:08.558" v="6844" actId="20577"/>
        <pc:sldMkLst>
          <pc:docMk/>
          <pc:sldMk cId="2446744579" sldId="798"/>
        </pc:sldMkLst>
        <pc:spChg chg="mod">
          <ac:chgData name="Aly Perjes" userId="f4f534d6-ea9e-46d0-b681-fadb95618022" providerId="ADAL" clId="{A98C6C33-58F4-4FC7-BC22-87A68BDD5D0B}" dt="2022-12-22T01:03:08.558" v="6844" actId="20577"/>
          <ac:spMkLst>
            <pc:docMk/>
            <pc:sldMk cId="2446744579" sldId="798"/>
            <ac:spMk id="3" creationId="{042D9E7B-D1BB-4A59-8D12-11E6C2FA55AC}"/>
          </ac:spMkLst>
        </pc:spChg>
      </pc:sldChg>
      <pc:sldChg chg="modSp mod">
        <pc:chgData name="Aly Perjes" userId="f4f534d6-ea9e-46d0-b681-fadb95618022" providerId="ADAL" clId="{A98C6C33-58F4-4FC7-BC22-87A68BDD5D0B}" dt="2022-12-21T23:48:42.610" v="4194" actId="20577"/>
        <pc:sldMkLst>
          <pc:docMk/>
          <pc:sldMk cId="1526201498" sldId="818"/>
        </pc:sldMkLst>
        <pc:spChg chg="mod">
          <ac:chgData name="Aly Perjes" userId="f4f534d6-ea9e-46d0-b681-fadb95618022" providerId="ADAL" clId="{A98C6C33-58F4-4FC7-BC22-87A68BDD5D0B}" dt="2022-12-21T23:48:42.610" v="4194" actId="20577"/>
          <ac:spMkLst>
            <pc:docMk/>
            <pc:sldMk cId="1526201498" sldId="818"/>
            <ac:spMk id="3" creationId="{042D9E7B-D1BB-4A59-8D12-11E6C2FA55AC}"/>
          </ac:spMkLst>
        </pc:spChg>
      </pc:sldChg>
      <pc:sldChg chg="modSp mod">
        <pc:chgData name="Aly Perjes" userId="f4f534d6-ea9e-46d0-b681-fadb95618022" providerId="ADAL" clId="{A98C6C33-58F4-4FC7-BC22-87A68BDD5D0B}" dt="2022-12-21T23:55:27.859" v="4225" actId="20577"/>
        <pc:sldMkLst>
          <pc:docMk/>
          <pc:sldMk cId="3041948264" sldId="820"/>
        </pc:sldMkLst>
        <pc:spChg chg="mod">
          <ac:chgData name="Aly Perjes" userId="f4f534d6-ea9e-46d0-b681-fadb95618022" providerId="ADAL" clId="{A98C6C33-58F4-4FC7-BC22-87A68BDD5D0B}" dt="2022-12-21T23:55:27.859" v="4225" actId="20577"/>
          <ac:spMkLst>
            <pc:docMk/>
            <pc:sldMk cId="3041948264" sldId="820"/>
            <ac:spMk id="3" creationId="{042D9E7B-D1BB-4A59-8D12-11E6C2FA55AC}"/>
          </ac:spMkLst>
        </pc:spChg>
      </pc:sldChg>
      <pc:sldChg chg="modSp mod">
        <pc:chgData name="Aly Perjes" userId="f4f534d6-ea9e-46d0-b681-fadb95618022" providerId="ADAL" clId="{A98C6C33-58F4-4FC7-BC22-87A68BDD5D0B}" dt="2022-12-22T00:35:48.499" v="4481" actId="20577"/>
        <pc:sldMkLst>
          <pc:docMk/>
          <pc:sldMk cId="1874185534" sldId="821"/>
        </pc:sldMkLst>
        <pc:spChg chg="mod">
          <ac:chgData name="Aly Perjes" userId="f4f534d6-ea9e-46d0-b681-fadb95618022" providerId="ADAL" clId="{A98C6C33-58F4-4FC7-BC22-87A68BDD5D0B}" dt="2022-12-22T00:35:48.499" v="4481" actId="20577"/>
          <ac:spMkLst>
            <pc:docMk/>
            <pc:sldMk cId="1874185534" sldId="821"/>
            <ac:spMk id="3" creationId="{042D9E7B-D1BB-4A59-8D12-11E6C2FA55AC}"/>
          </ac:spMkLst>
        </pc:spChg>
      </pc:sldChg>
      <pc:sldChg chg="modSp mod addCm">
        <pc:chgData name="Aly Perjes" userId="f4f534d6-ea9e-46d0-b681-fadb95618022" providerId="ADAL" clId="{A98C6C33-58F4-4FC7-BC22-87A68BDD5D0B}" dt="2022-12-22T00:37:36.031" v="4619"/>
        <pc:sldMkLst>
          <pc:docMk/>
          <pc:sldMk cId="3453495359" sldId="825"/>
        </pc:sldMkLst>
        <pc:spChg chg="mod">
          <ac:chgData name="Aly Perjes" userId="f4f534d6-ea9e-46d0-b681-fadb95618022" providerId="ADAL" clId="{A98C6C33-58F4-4FC7-BC22-87A68BDD5D0B}" dt="2022-12-22T00:37:26.479" v="4618" actId="20577"/>
          <ac:spMkLst>
            <pc:docMk/>
            <pc:sldMk cId="3453495359" sldId="825"/>
            <ac:spMk id="3" creationId="{042D9E7B-D1BB-4A59-8D12-11E6C2FA55AC}"/>
          </ac:spMkLst>
        </pc:spChg>
      </pc:sldChg>
      <pc:sldChg chg="modSp mod">
        <pc:chgData name="Aly Perjes" userId="f4f534d6-ea9e-46d0-b681-fadb95618022" providerId="ADAL" clId="{A98C6C33-58F4-4FC7-BC22-87A68BDD5D0B}" dt="2022-12-22T01:03:18.941" v="6853" actId="20577"/>
        <pc:sldMkLst>
          <pc:docMk/>
          <pc:sldMk cId="3945984621" sldId="841"/>
        </pc:sldMkLst>
        <pc:spChg chg="mod">
          <ac:chgData name="Aly Perjes" userId="f4f534d6-ea9e-46d0-b681-fadb95618022" providerId="ADAL" clId="{A98C6C33-58F4-4FC7-BC22-87A68BDD5D0B}" dt="2022-12-22T01:03:18.941" v="6853" actId="20577"/>
          <ac:spMkLst>
            <pc:docMk/>
            <pc:sldMk cId="3945984621" sldId="841"/>
            <ac:spMk id="3" creationId="{042D9E7B-D1BB-4A59-8D12-11E6C2FA55AC}"/>
          </ac:spMkLst>
        </pc:spChg>
      </pc:sldChg>
      <pc:sldChg chg="add del">
        <pc:chgData name="Aly Perjes" userId="f4f534d6-ea9e-46d0-b681-fadb95618022" providerId="ADAL" clId="{A98C6C33-58F4-4FC7-BC22-87A68BDD5D0B}" dt="2022-12-22T01:21:05.366" v="6908" actId="2696"/>
        <pc:sldMkLst>
          <pc:docMk/>
          <pc:sldMk cId="906928224" sldId="879"/>
        </pc:sldMkLst>
      </pc:sldChg>
      <pc:sldChg chg="modSp mod">
        <pc:chgData name="Aly Perjes" userId="f4f534d6-ea9e-46d0-b681-fadb95618022" providerId="ADAL" clId="{A98C6C33-58F4-4FC7-BC22-87A68BDD5D0B}" dt="2022-12-21T23:50:59.116" v="4213" actId="20577"/>
        <pc:sldMkLst>
          <pc:docMk/>
          <pc:sldMk cId="412486420" sldId="890"/>
        </pc:sldMkLst>
        <pc:spChg chg="mod">
          <ac:chgData name="Aly Perjes" userId="f4f534d6-ea9e-46d0-b681-fadb95618022" providerId="ADAL" clId="{A98C6C33-58F4-4FC7-BC22-87A68BDD5D0B}" dt="2022-12-21T23:50:59.116" v="4213" actId="20577"/>
          <ac:spMkLst>
            <pc:docMk/>
            <pc:sldMk cId="412486420" sldId="890"/>
            <ac:spMk id="3" creationId="{042D9E7B-D1BB-4A59-8D12-11E6C2FA55AC}"/>
          </ac:spMkLst>
        </pc:spChg>
      </pc:sldChg>
      <pc:sldChg chg="modSp">
        <pc:chgData name="Aly Perjes" userId="f4f534d6-ea9e-46d0-b681-fadb95618022" providerId="ADAL" clId="{A98C6C33-58F4-4FC7-BC22-87A68BDD5D0B}" dt="2022-12-21T23:30:26.846" v="3146" actId="14826"/>
        <pc:sldMkLst>
          <pc:docMk/>
          <pc:sldMk cId="1709727311" sldId="898"/>
        </pc:sldMkLst>
        <pc:picChg chg="mod">
          <ac:chgData name="Aly Perjes" userId="f4f534d6-ea9e-46d0-b681-fadb95618022" providerId="ADAL" clId="{A98C6C33-58F4-4FC7-BC22-87A68BDD5D0B}" dt="2022-12-21T23:30:26.846" v="3146" actId="14826"/>
          <ac:picMkLst>
            <pc:docMk/>
            <pc:sldMk cId="1709727311" sldId="898"/>
            <ac:picMk id="7" creationId="{ED9BE560-8381-454E-BACB-D347FF85D19F}"/>
          </ac:picMkLst>
        </pc:picChg>
      </pc:sldChg>
      <pc:sldChg chg="modSp">
        <pc:chgData name="Aly Perjes" userId="f4f534d6-ea9e-46d0-b681-fadb95618022" providerId="ADAL" clId="{A98C6C33-58F4-4FC7-BC22-87A68BDD5D0B}" dt="2022-12-21T23:30:46.021" v="3147" actId="14826"/>
        <pc:sldMkLst>
          <pc:docMk/>
          <pc:sldMk cId="3598180952" sldId="899"/>
        </pc:sldMkLst>
        <pc:picChg chg="mod">
          <ac:chgData name="Aly Perjes" userId="f4f534d6-ea9e-46d0-b681-fadb95618022" providerId="ADAL" clId="{A98C6C33-58F4-4FC7-BC22-87A68BDD5D0B}" dt="2022-12-21T23:30:46.021" v="3147" actId="14826"/>
          <ac:picMkLst>
            <pc:docMk/>
            <pc:sldMk cId="3598180952" sldId="899"/>
            <ac:picMk id="7" creationId="{ED9BE560-8381-454E-BACB-D347FF85D19F}"/>
          </ac:picMkLst>
        </pc:picChg>
      </pc:sldChg>
      <pc:sldChg chg="del">
        <pc:chgData name="Aly Perjes" userId="f4f534d6-ea9e-46d0-b681-fadb95618022" providerId="ADAL" clId="{A98C6C33-58F4-4FC7-BC22-87A68BDD5D0B}" dt="2022-12-21T22:47:07.366" v="0" actId="47"/>
        <pc:sldMkLst>
          <pc:docMk/>
          <pc:sldMk cId="1894127541" sldId="900"/>
        </pc:sldMkLst>
      </pc:sldChg>
      <pc:sldChg chg="modSp add mod modCm">
        <pc:chgData name="Aly Perjes" userId="f4f534d6-ea9e-46d0-b681-fadb95618022" providerId="ADAL" clId="{A98C6C33-58F4-4FC7-BC22-87A68BDD5D0B}" dt="2022-12-21T22:50:24.301" v="412" actId="20577"/>
        <pc:sldMkLst>
          <pc:docMk/>
          <pc:sldMk cId="2720635640" sldId="900"/>
        </pc:sldMkLst>
        <pc:spChg chg="mod">
          <ac:chgData name="Aly Perjes" userId="f4f534d6-ea9e-46d0-b681-fadb95618022" providerId="ADAL" clId="{A98C6C33-58F4-4FC7-BC22-87A68BDD5D0B}" dt="2022-12-21T22:50:24.301" v="412" actId="20577"/>
          <ac:spMkLst>
            <pc:docMk/>
            <pc:sldMk cId="2720635640" sldId="900"/>
            <ac:spMk id="3" creationId="{042D9E7B-D1BB-4A59-8D12-11E6C2FA55AC}"/>
          </ac:spMkLst>
        </pc:spChg>
      </pc:sldChg>
      <pc:sldChg chg="addSp modSp add mod addCm">
        <pc:chgData name="Aly Perjes" userId="f4f534d6-ea9e-46d0-b681-fadb95618022" providerId="ADAL" clId="{A98C6C33-58F4-4FC7-BC22-87A68BDD5D0B}" dt="2022-12-21T23:32:29.210" v="3153"/>
        <pc:sldMkLst>
          <pc:docMk/>
          <pc:sldMk cId="3255799582" sldId="901"/>
        </pc:sldMkLst>
        <pc:spChg chg="mod">
          <ac:chgData name="Aly Perjes" userId="f4f534d6-ea9e-46d0-b681-fadb95618022" providerId="ADAL" clId="{A98C6C33-58F4-4FC7-BC22-87A68BDD5D0B}" dt="2022-12-21T23:32:20.362" v="3152"/>
          <ac:spMkLst>
            <pc:docMk/>
            <pc:sldMk cId="3255799582" sldId="901"/>
            <ac:spMk id="3" creationId="{042D9E7B-D1BB-4A59-8D12-11E6C2FA55AC}"/>
          </ac:spMkLst>
        </pc:spChg>
        <pc:graphicFrameChg chg="add mod">
          <ac:chgData name="Aly Perjes" userId="f4f534d6-ea9e-46d0-b681-fadb95618022" providerId="ADAL" clId="{A98C6C33-58F4-4FC7-BC22-87A68BDD5D0B}" dt="2022-12-21T22:51:34.645" v="496" actId="14100"/>
          <ac:graphicFrameMkLst>
            <pc:docMk/>
            <pc:sldMk cId="3255799582" sldId="901"/>
            <ac:graphicFrameMk id="6" creationId="{D9BA1A56-B6F6-6A0F-4307-163535ACC779}"/>
          </ac:graphicFrameMkLst>
        </pc:graphicFrameChg>
      </pc:sldChg>
      <pc:sldChg chg="modSp add mod addCm">
        <pc:chgData name="Aly Perjes" userId="f4f534d6-ea9e-46d0-b681-fadb95618022" providerId="ADAL" clId="{A98C6C33-58F4-4FC7-BC22-87A68BDD5D0B}" dt="2022-12-21T23:32:40.592" v="3155"/>
        <pc:sldMkLst>
          <pc:docMk/>
          <pc:sldMk cId="784564386" sldId="902"/>
        </pc:sldMkLst>
        <pc:spChg chg="mod">
          <ac:chgData name="Aly Perjes" userId="f4f534d6-ea9e-46d0-b681-fadb95618022" providerId="ADAL" clId="{A98C6C33-58F4-4FC7-BC22-87A68BDD5D0B}" dt="2022-12-21T23:32:33.563" v="3154" actId="20577"/>
          <ac:spMkLst>
            <pc:docMk/>
            <pc:sldMk cId="784564386" sldId="902"/>
            <ac:spMk id="3" creationId="{042D9E7B-D1BB-4A59-8D12-11E6C2FA55AC}"/>
          </ac:spMkLst>
        </pc:spChg>
      </pc:sldChg>
      <pc:sldChg chg="modSp add mod addCm">
        <pc:chgData name="Aly Perjes" userId="f4f534d6-ea9e-46d0-b681-fadb95618022" providerId="ADAL" clId="{A98C6C33-58F4-4FC7-BC22-87A68BDD5D0B}" dt="2022-12-21T23:32:54.843" v="3157"/>
        <pc:sldMkLst>
          <pc:docMk/>
          <pc:sldMk cId="1305183662" sldId="903"/>
        </pc:sldMkLst>
        <pc:spChg chg="mod">
          <ac:chgData name="Aly Perjes" userId="f4f534d6-ea9e-46d0-b681-fadb95618022" providerId="ADAL" clId="{A98C6C33-58F4-4FC7-BC22-87A68BDD5D0B}" dt="2022-12-21T23:32:47.471" v="3156" actId="20577"/>
          <ac:spMkLst>
            <pc:docMk/>
            <pc:sldMk cId="1305183662" sldId="903"/>
            <ac:spMk id="3" creationId="{042D9E7B-D1BB-4A59-8D12-11E6C2FA55AC}"/>
          </ac:spMkLst>
        </pc:spChg>
      </pc:sldChg>
      <pc:sldChg chg="modSp add mod addCm">
        <pc:chgData name="Aly Perjes" userId="f4f534d6-ea9e-46d0-b681-fadb95618022" providerId="ADAL" clId="{A98C6C33-58F4-4FC7-BC22-87A68BDD5D0B}" dt="2022-12-21T23:33:08.018" v="3159"/>
        <pc:sldMkLst>
          <pc:docMk/>
          <pc:sldMk cId="2011208184" sldId="904"/>
        </pc:sldMkLst>
        <pc:spChg chg="mod">
          <ac:chgData name="Aly Perjes" userId="f4f534d6-ea9e-46d0-b681-fadb95618022" providerId="ADAL" clId="{A98C6C33-58F4-4FC7-BC22-87A68BDD5D0B}" dt="2022-12-21T23:33:01.262" v="3158" actId="20577"/>
          <ac:spMkLst>
            <pc:docMk/>
            <pc:sldMk cId="2011208184" sldId="904"/>
            <ac:spMk id="3" creationId="{042D9E7B-D1BB-4A59-8D12-11E6C2FA55AC}"/>
          </ac:spMkLst>
        </pc:spChg>
        <pc:picChg chg="mod">
          <ac:chgData name="Aly Perjes" userId="f4f534d6-ea9e-46d0-b681-fadb95618022" providerId="ADAL" clId="{A98C6C33-58F4-4FC7-BC22-87A68BDD5D0B}" dt="2022-12-21T23:31:26.338" v="3148" actId="14826"/>
          <ac:picMkLst>
            <pc:docMk/>
            <pc:sldMk cId="2011208184" sldId="904"/>
            <ac:picMk id="7" creationId="{ED9BE560-8381-454E-BACB-D347FF85D19F}"/>
          </ac:picMkLst>
        </pc:picChg>
      </pc:sldChg>
      <pc:sldChg chg="modSp add mod addCm">
        <pc:chgData name="Aly Perjes" userId="f4f534d6-ea9e-46d0-b681-fadb95618022" providerId="ADAL" clId="{A98C6C33-58F4-4FC7-BC22-87A68BDD5D0B}" dt="2022-12-21T23:33:20.223" v="3161"/>
        <pc:sldMkLst>
          <pc:docMk/>
          <pc:sldMk cId="1966658800" sldId="905"/>
        </pc:sldMkLst>
        <pc:spChg chg="mod">
          <ac:chgData name="Aly Perjes" userId="f4f534d6-ea9e-46d0-b681-fadb95618022" providerId="ADAL" clId="{A98C6C33-58F4-4FC7-BC22-87A68BDD5D0B}" dt="2022-12-21T23:33:11.243" v="3160" actId="20577"/>
          <ac:spMkLst>
            <pc:docMk/>
            <pc:sldMk cId="1966658800" sldId="905"/>
            <ac:spMk id="3" creationId="{042D9E7B-D1BB-4A59-8D12-11E6C2FA55AC}"/>
          </ac:spMkLst>
        </pc:spChg>
        <pc:picChg chg="mod">
          <ac:chgData name="Aly Perjes" userId="f4f534d6-ea9e-46d0-b681-fadb95618022" providerId="ADAL" clId="{A98C6C33-58F4-4FC7-BC22-87A68BDD5D0B}" dt="2022-12-21T23:31:34.227" v="3149" actId="14826"/>
          <ac:picMkLst>
            <pc:docMk/>
            <pc:sldMk cId="1966658800" sldId="905"/>
            <ac:picMk id="7" creationId="{ED9BE560-8381-454E-BACB-D347FF85D19F}"/>
          </ac:picMkLst>
        </pc:picChg>
      </pc:sldChg>
      <pc:sldChg chg="modSp add mod addCm">
        <pc:chgData name="Aly Perjes" userId="f4f534d6-ea9e-46d0-b681-fadb95618022" providerId="ADAL" clId="{A98C6C33-58F4-4FC7-BC22-87A68BDD5D0B}" dt="2022-12-21T23:33:38.622" v="3163"/>
        <pc:sldMkLst>
          <pc:docMk/>
          <pc:sldMk cId="2510201962" sldId="906"/>
        </pc:sldMkLst>
        <pc:spChg chg="mod">
          <ac:chgData name="Aly Perjes" userId="f4f534d6-ea9e-46d0-b681-fadb95618022" providerId="ADAL" clId="{A98C6C33-58F4-4FC7-BC22-87A68BDD5D0B}" dt="2022-12-21T23:33:24.012" v="3162" actId="20577"/>
          <ac:spMkLst>
            <pc:docMk/>
            <pc:sldMk cId="2510201962" sldId="906"/>
            <ac:spMk id="3" creationId="{042D9E7B-D1BB-4A59-8D12-11E6C2FA55AC}"/>
          </ac:spMkLst>
        </pc:spChg>
      </pc:sldChg>
      <pc:sldChg chg="modSp add mod addCm">
        <pc:chgData name="Aly Perjes" userId="f4f534d6-ea9e-46d0-b681-fadb95618022" providerId="ADAL" clId="{A98C6C33-58F4-4FC7-BC22-87A68BDD5D0B}" dt="2022-12-21T23:33:48.014" v="3165"/>
        <pc:sldMkLst>
          <pc:docMk/>
          <pc:sldMk cId="2788105318" sldId="907"/>
        </pc:sldMkLst>
        <pc:spChg chg="mod">
          <ac:chgData name="Aly Perjes" userId="f4f534d6-ea9e-46d0-b681-fadb95618022" providerId="ADAL" clId="{A98C6C33-58F4-4FC7-BC22-87A68BDD5D0B}" dt="2022-12-21T23:33:41.438" v="3164" actId="20577"/>
          <ac:spMkLst>
            <pc:docMk/>
            <pc:sldMk cId="2788105318" sldId="907"/>
            <ac:spMk id="3" creationId="{042D9E7B-D1BB-4A59-8D12-11E6C2FA55AC}"/>
          </ac:spMkLst>
        </pc:spChg>
      </pc:sldChg>
      <pc:sldChg chg="modSp add mod modCm">
        <pc:chgData name="Aly Perjes" userId="f4f534d6-ea9e-46d0-b681-fadb95618022" providerId="ADAL" clId="{A98C6C33-58F4-4FC7-BC22-87A68BDD5D0B}" dt="2022-12-21T23:37:26.498" v="3461" actId="14826"/>
        <pc:sldMkLst>
          <pc:docMk/>
          <pc:sldMk cId="904682438" sldId="908"/>
        </pc:sldMkLst>
        <pc:spChg chg="mod">
          <ac:chgData name="Aly Perjes" userId="f4f534d6-ea9e-46d0-b681-fadb95618022" providerId="ADAL" clId="{A98C6C33-58F4-4FC7-BC22-87A68BDD5D0B}" dt="2022-12-21T23:37:07.040" v="3460" actId="20577"/>
          <ac:spMkLst>
            <pc:docMk/>
            <pc:sldMk cId="904682438" sldId="908"/>
            <ac:spMk id="3" creationId="{042D9E7B-D1BB-4A59-8D12-11E6C2FA55AC}"/>
          </ac:spMkLst>
        </pc:spChg>
        <pc:picChg chg="mod">
          <ac:chgData name="Aly Perjes" userId="f4f534d6-ea9e-46d0-b681-fadb95618022" providerId="ADAL" clId="{A98C6C33-58F4-4FC7-BC22-87A68BDD5D0B}" dt="2022-12-21T23:37:26.498" v="3461" actId="14826"/>
          <ac:picMkLst>
            <pc:docMk/>
            <pc:sldMk cId="904682438" sldId="908"/>
            <ac:picMk id="7" creationId="{ED9BE560-8381-454E-BACB-D347FF85D19F}"/>
          </ac:picMkLst>
        </pc:picChg>
      </pc:sldChg>
      <pc:sldChg chg="modSp add mod ord addCm">
        <pc:chgData name="Aly Perjes" userId="f4f534d6-ea9e-46d0-b681-fadb95618022" providerId="ADAL" clId="{A98C6C33-58F4-4FC7-BC22-87A68BDD5D0B}" dt="2022-12-21T23:47:57.505" v="4177"/>
        <pc:sldMkLst>
          <pc:docMk/>
          <pc:sldMk cId="4061800121" sldId="909"/>
        </pc:sldMkLst>
        <pc:spChg chg="mod">
          <ac:chgData name="Aly Perjes" userId="f4f534d6-ea9e-46d0-b681-fadb95618022" providerId="ADAL" clId="{A98C6C33-58F4-4FC7-BC22-87A68BDD5D0B}" dt="2022-12-21T23:47:51.868" v="4176" actId="20577"/>
          <ac:spMkLst>
            <pc:docMk/>
            <pc:sldMk cId="4061800121" sldId="909"/>
            <ac:spMk id="3" creationId="{042D9E7B-D1BB-4A59-8D12-11E6C2FA55AC}"/>
          </ac:spMkLst>
        </pc:spChg>
      </pc:sldChg>
      <pc:sldChg chg="modSp add mod addCm">
        <pc:chgData name="Aly Perjes" userId="f4f534d6-ea9e-46d0-b681-fadb95618022" providerId="ADAL" clId="{A98C6C33-58F4-4FC7-BC22-87A68BDD5D0B}" dt="2022-12-22T00:31:21.463" v="4468"/>
        <pc:sldMkLst>
          <pc:docMk/>
          <pc:sldMk cId="439179695" sldId="910"/>
        </pc:sldMkLst>
        <pc:spChg chg="mod">
          <ac:chgData name="Aly Perjes" userId="f4f534d6-ea9e-46d0-b681-fadb95618022" providerId="ADAL" clId="{A98C6C33-58F4-4FC7-BC22-87A68BDD5D0B}" dt="2022-12-22T00:31:10.640" v="4467" actId="20577"/>
          <ac:spMkLst>
            <pc:docMk/>
            <pc:sldMk cId="439179695" sldId="910"/>
            <ac:spMk id="3" creationId="{042D9E7B-D1BB-4A59-8D12-11E6C2FA55AC}"/>
          </ac:spMkLst>
        </pc:spChg>
        <pc:picChg chg="mod">
          <ac:chgData name="Aly Perjes" userId="f4f534d6-ea9e-46d0-b681-fadb95618022" providerId="ADAL" clId="{A98C6C33-58F4-4FC7-BC22-87A68BDD5D0B}" dt="2022-12-22T00:01:13.103" v="4465" actId="14826"/>
          <ac:picMkLst>
            <pc:docMk/>
            <pc:sldMk cId="439179695" sldId="910"/>
            <ac:picMk id="6" creationId="{EC030595-D756-416F-8D78-C999E4E99C56}"/>
          </ac:picMkLst>
        </pc:picChg>
      </pc:sldChg>
      <pc:sldChg chg="modSp add mod ord">
        <pc:chgData name="Aly Perjes" userId="f4f534d6-ea9e-46d0-b681-fadb95618022" providerId="ADAL" clId="{A98C6C33-58F4-4FC7-BC22-87A68BDD5D0B}" dt="2022-12-22T00:39:55.227" v="4672" actId="1076"/>
        <pc:sldMkLst>
          <pc:docMk/>
          <pc:sldMk cId="2409766740" sldId="911"/>
        </pc:sldMkLst>
        <pc:spChg chg="mod">
          <ac:chgData name="Aly Perjes" userId="f4f534d6-ea9e-46d0-b681-fadb95618022" providerId="ADAL" clId="{A98C6C33-58F4-4FC7-BC22-87A68BDD5D0B}" dt="2022-12-22T00:39:41.195" v="4667" actId="14100"/>
          <ac:spMkLst>
            <pc:docMk/>
            <pc:sldMk cId="2409766740" sldId="911"/>
            <ac:spMk id="3" creationId="{042D9E7B-D1BB-4A59-8D12-11E6C2FA55AC}"/>
          </ac:spMkLst>
        </pc:spChg>
        <pc:picChg chg="mod">
          <ac:chgData name="Aly Perjes" userId="f4f534d6-ea9e-46d0-b681-fadb95618022" providerId="ADAL" clId="{A98C6C33-58F4-4FC7-BC22-87A68BDD5D0B}" dt="2022-12-22T00:39:55.227" v="4672" actId="1076"/>
          <ac:picMkLst>
            <pc:docMk/>
            <pc:sldMk cId="2409766740" sldId="911"/>
            <ac:picMk id="7" creationId="{9AA29E80-61E0-4F5E-A8C7-573F25642E19}"/>
          </ac:picMkLst>
        </pc:picChg>
      </pc:sldChg>
      <pc:sldChg chg="add del">
        <pc:chgData name="Aly Perjes" userId="f4f534d6-ea9e-46d0-b681-fadb95618022" providerId="ADAL" clId="{A98C6C33-58F4-4FC7-BC22-87A68BDD5D0B}" dt="2022-12-22T00:39:59.740" v="4673" actId="47"/>
        <pc:sldMkLst>
          <pc:docMk/>
          <pc:sldMk cId="2673957380" sldId="912"/>
        </pc:sldMkLst>
      </pc:sldChg>
      <pc:sldChg chg="modSp add mod addCm">
        <pc:chgData name="Aly Perjes" userId="f4f534d6-ea9e-46d0-b681-fadb95618022" providerId="ADAL" clId="{A98C6C33-58F4-4FC7-BC22-87A68BDD5D0B}" dt="2022-12-22T00:41:19.045" v="4855" actId="14826"/>
        <pc:sldMkLst>
          <pc:docMk/>
          <pc:sldMk cId="3783748462" sldId="912"/>
        </pc:sldMkLst>
        <pc:spChg chg="mod">
          <ac:chgData name="Aly Perjes" userId="f4f534d6-ea9e-46d0-b681-fadb95618022" providerId="ADAL" clId="{A98C6C33-58F4-4FC7-BC22-87A68BDD5D0B}" dt="2022-12-22T00:40:59.840" v="4853" actId="20577"/>
          <ac:spMkLst>
            <pc:docMk/>
            <pc:sldMk cId="3783748462" sldId="912"/>
            <ac:spMk id="3" creationId="{042D9E7B-D1BB-4A59-8D12-11E6C2FA55AC}"/>
          </ac:spMkLst>
        </pc:spChg>
        <pc:picChg chg="mod">
          <ac:chgData name="Aly Perjes" userId="f4f534d6-ea9e-46d0-b681-fadb95618022" providerId="ADAL" clId="{A98C6C33-58F4-4FC7-BC22-87A68BDD5D0B}" dt="2022-12-22T00:41:19.045" v="4855" actId="14826"/>
          <ac:picMkLst>
            <pc:docMk/>
            <pc:sldMk cId="3783748462" sldId="912"/>
            <ac:picMk id="7" creationId="{9AA29E80-61E0-4F5E-A8C7-573F25642E19}"/>
          </ac:picMkLst>
        </pc:picChg>
      </pc:sldChg>
      <pc:sldChg chg="add">
        <pc:chgData name="Aly Perjes" userId="f4f534d6-ea9e-46d0-b681-fadb95618022" providerId="ADAL" clId="{A98C6C33-58F4-4FC7-BC22-87A68BDD5D0B}" dt="2022-12-22T00:42:42.012" v="4859" actId="2890"/>
        <pc:sldMkLst>
          <pc:docMk/>
          <pc:sldMk cId="2435164685" sldId="913"/>
        </pc:sldMkLst>
      </pc:sldChg>
      <pc:sldChg chg="modSp add mod addCm">
        <pc:chgData name="Aly Perjes" userId="f4f534d6-ea9e-46d0-b681-fadb95618022" providerId="ADAL" clId="{A98C6C33-58F4-4FC7-BC22-87A68BDD5D0B}" dt="2022-12-22T00:50:50.880" v="5713"/>
        <pc:sldMkLst>
          <pc:docMk/>
          <pc:sldMk cId="3516769220" sldId="914"/>
        </pc:sldMkLst>
        <pc:spChg chg="mod">
          <ac:chgData name="Aly Perjes" userId="f4f534d6-ea9e-46d0-b681-fadb95618022" providerId="ADAL" clId="{A98C6C33-58F4-4FC7-BC22-87A68BDD5D0B}" dt="2022-12-22T00:50:44.671" v="5712" actId="20577"/>
          <ac:spMkLst>
            <pc:docMk/>
            <pc:sldMk cId="3516769220" sldId="914"/>
            <ac:spMk id="3" creationId="{042D9E7B-D1BB-4A59-8D12-11E6C2FA55AC}"/>
          </ac:spMkLst>
        </pc:spChg>
      </pc:sldChg>
      <pc:sldChg chg="modSp add mod addCm">
        <pc:chgData name="Aly Perjes" userId="f4f534d6-ea9e-46d0-b681-fadb95618022" providerId="ADAL" clId="{A98C6C33-58F4-4FC7-BC22-87A68BDD5D0B}" dt="2022-12-22T00:53:20.117" v="5937"/>
        <pc:sldMkLst>
          <pc:docMk/>
          <pc:sldMk cId="1771843515" sldId="915"/>
        </pc:sldMkLst>
        <pc:spChg chg="mod">
          <ac:chgData name="Aly Perjes" userId="f4f534d6-ea9e-46d0-b681-fadb95618022" providerId="ADAL" clId="{A98C6C33-58F4-4FC7-BC22-87A68BDD5D0B}" dt="2022-12-22T00:53:15.501" v="5936" actId="20577"/>
          <ac:spMkLst>
            <pc:docMk/>
            <pc:sldMk cId="1771843515" sldId="915"/>
            <ac:spMk id="3" creationId="{042D9E7B-D1BB-4A59-8D12-11E6C2FA55AC}"/>
          </ac:spMkLst>
        </pc:spChg>
      </pc:sldChg>
      <pc:sldChg chg="modSp add mod addCm modCm">
        <pc:chgData name="Aly Perjes" userId="f4f534d6-ea9e-46d0-b681-fadb95618022" providerId="ADAL" clId="{A98C6C33-58F4-4FC7-BC22-87A68BDD5D0B}" dt="2022-12-22T00:54:13.377" v="6071" actId="20577"/>
        <pc:sldMkLst>
          <pc:docMk/>
          <pc:sldMk cId="751802431" sldId="916"/>
        </pc:sldMkLst>
        <pc:spChg chg="mod">
          <ac:chgData name="Aly Perjes" userId="f4f534d6-ea9e-46d0-b681-fadb95618022" providerId="ADAL" clId="{A98C6C33-58F4-4FC7-BC22-87A68BDD5D0B}" dt="2022-12-22T00:54:13.377" v="6071" actId="20577"/>
          <ac:spMkLst>
            <pc:docMk/>
            <pc:sldMk cId="751802431" sldId="916"/>
            <ac:spMk id="3" creationId="{042D9E7B-D1BB-4A59-8D12-11E6C2FA55AC}"/>
          </ac:spMkLst>
        </pc:spChg>
      </pc:sldChg>
      <pc:sldChg chg="addSp delSp modSp add mod addCm">
        <pc:chgData name="Aly Perjes" userId="f4f534d6-ea9e-46d0-b681-fadb95618022" providerId="ADAL" clId="{A98C6C33-58F4-4FC7-BC22-87A68BDD5D0B}" dt="2022-12-22T01:02:03.887" v="6839"/>
        <pc:sldMkLst>
          <pc:docMk/>
          <pc:sldMk cId="4190069874" sldId="917"/>
        </pc:sldMkLst>
        <pc:spChg chg="mod">
          <ac:chgData name="Aly Perjes" userId="f4f534d6-ea9e-46d0-b681-fadb95618022" providerId="ADAL" clId="{A98C6C33-58F4-4FC7-BC22-87A68BDD5D0B}" dt="2022-12-22T01:01:27.837" v="6838" actId="20577"/>
          <ac:spMkLst>
            <pc:docMk/>
            <pc:sldMk cId="4190069874" sldId="917"/>
            <ac:spMk id="3" creationId="{042D9E7B-D1BB-4A59-8D12-11E6C2FA55AC}"/>
          </ac:spMkLst>
        </pc:spChg>
        <pc:graphicFrameChg chg="add mod modGraphic">
          <ac:chgData name="Aly Perjes" userId="f4f534d6-ea9e-46d0-b681-fadb95618022" providerId="ADAL" clId="{A98C6C33-58F4-4FC7-BC22-87A68BDD5D0B}" dt="2022-12-22T00:58:30.031" v="6455" actId="122"/>
          <ac:graphicFrameMkLst>
            <pc:docMk/>
            <pc:sldMk cId="4190069874" sldId="917"/>
            <ac:graphicFrameMk id="6" creationId="{457E94E0-8F37-D1E3-F317-8308F755314E}"/>
          </ac:graphicFrameMkLst>
        </pc:graphicFrameChg>
        <pc:picChg chg="del">
          <ac:chgData name="Aly Perjes" userId="f4f534d6-ea9e-46d0-b681-fadb95618022" providerId="ADAL" clId="{A98C6C33-58F4-4FC7-BC22-87A68BDD5D0B}" dt="2022-12-22T00:55:46.034" v="6083" actId="478"/>
          <ac:picMkLst>
            <pc:docMk/>
            <pc:sldMk cId="4190069874" sldId="917"/>
            <ac:picMk id="8" creationId="{9ACA85EB-0B37-4877-B1E2-8CC61EA1DAD7}"/>
          </ac:picMkLst>
        </pc:picChg>
      </pc:sldChg>
      <pc:sldChg chg="modSp add mod">
        <pc:chgData name="Aly Perjes" userId="f4f534d6-ea9e-46d0-b681-fadb95618022" providerId="ADAL" clId="{A98C6C33-58F4-4FC7-BC22-87A68BDD5D0B}" dt="2022-12-22T00:59:54.336" v="6658" actId="20577"/>
        <pc:sldMkLst>
          <pc:docMk/>
          <pc:sldMk cId="1449302104" sldId="918"/>
        </pc:sldMkLst>
        <pc:graphicFrameChg chg="modGraphic">
          <ac:chgData name="Aly Perjes" userId="f4f534d6-ea9e-46d0-b681-fadb95618022" providerId="ADAL" clId="{A98C6C33-58F4-4FC7-BC22-87A68BDD5D0B}" dt="2022-12-22T00:59:54.336" v="6658" actId="20577"/>
          <ac:graphicFrameMkLst>
            <pc:docMk/>
            <pc:sldMk cId="1449302104" sldId="918"/>
            <ac:graphicFrameMk id="6" creationId="{457E94E0-8F37-D1E3-F317-8308F755314E}"/>
          </ac:graphicFrameMkLst>
        </pc:graphicFrameChg>
      </pc:sldChg>
      <pc:sldChg chg="modSp add mod">
        <pc:chgData name="Aly Perjes" userId="f4f534d6-ea9e-46d0-b681-fadb95618022" providerId="ADAL" clId="{A98C6C33-58F4-4FC7-BC22-87A68BDD5D0B}" dt="2022-12-22T01:00:55.998" v="6821" actId="20577"/>
        <pc:sldMkLst>
          <pc:docMk/>
          <pc:sldMk cId="2329722525" sldId="919"/>
        </pc:sldMkLst>
        <pc:graphicFrameChg chg="modGraphic">
          <ac:chgData name="Aly Perjes" userId="f4f534d6-ea9e-46d0-b681-fadb95618022" providerId="ADAL" clId="{A98C6C33-58F4-4FC7-BC22-87A68BDD5D0B}" dt="2022-12-22T01:00:55.998" v="6821" actId="20577"/>
          <ac:graphicFrameMkLst>
            <pc:docMk/>
            <pc:sldMk cId="2329722525" sldId="919"/>
            <ac:graphicFrameMk id="6" creationId="{457E94E0-8F37-D1E3-F317-8308F755314E}"/>
          </ac:graphicFrameMkLst>
        </pc:graphicFrameChg>
      </pc:sldChg>
      <pc:sldChg chg="modSp add mod">
        <pc:chgData name="Aly Perjes" userId="f4f534d6-ea9e-46d0-b681-fadb95618022" providerId="ADAL" clId="{A98C6C33-58F4-4FC7-BC22-87A68BDD5D0B}" dt="2022-12-22T01:01:25.038" v="6837" actId="20577"/>
        <pc:sldMkLst>
          <pc:docMk/>
          <pc:sldMk cId="3218018374" sldId="920"/>
        </pc:sldMkLst>
        <pc:graphicFrameChg chg="mod modGraphic">
          <ac:chgData name="Aly Perjes" userId="f4f534d6-ea9e-46d0-b681-fadb95618022" providerId="ADAL" clId="{A98C6C33-58F4-4FC7-BC22-87A68BDD5D0B}" dt="2022-12-22T01:01:25.038" v="6837" actId="20577"/>
          <ac:graphicFrameMkLst>
            <pc:docMk/>
            <pc:sldMk cId="3218018374" sldId="920"/>
            <ac:graphicFrameMk id="6" creationId="{457E94E0-8F37-D1E3-F317-8308F755314E}"/>
          </ac:graphicFrameMkLst>
        </pc:graphicFrameChg>
      </pc:sldChg>
    </pc:docChg>
  </pc:docChgLst>
  <pc:docChgLst>
    <pc:chgData name="Arbie Sta. Maria" userId="f3148812-4228-411f-bf9f-5a2561256554" providerId="ADAL" clId="{70AFF3D0-E15A-44B6-B812-75D88C366799}"/>
    <pc:docChg chg="undo custSel modSld sldOrd">
      <pc:chgData name="Arbie Sta. Maria" userId="f3148812-4228-411f-bf9f-5a2561256554" providerId="ADAL" clId="{70AFF3D0-E15A-44B6-B812-75D88C366799}" dt="2023-01-04T05:27:59.323" v="20" actId="18131"/>
      <pc:docMkLst>
        <pc:docMk/>
      </pc:docMkLst>
      <pc:sldChg chg="addSp delSp modSp mod">
        <pc:chgData name="Arbie Sta. Maria" userId="f3148812-4228-411f-bf9f-5a2561256554" providerId="ADAL" clId="{70AFF3D0-E15A-44B6-B812-75D88C366799}" dt="2023-01-04T05:01:40.696" v="18" actId="478"/>
        <pc:sldMkLst>
          <pc:docMk/>
          <pc:sldMk cId="1708739556" sldId="491"/>
        </pc:sldMkLst>
        <pc:spChg chg="add del mod">
          <ac:chgData name="Arbie Sta. Maria" userId="f3148812-4228-411f-bf9f-5a2561256554" providerId="ADAL" clId="{70AFF3D0-E15A-44B6-B812-75D88C366799}" dt="2023-01-04T05:01:40.270" v="17"/>
          <ac:spMkLst>
            <pc:docMk/>
            <pc:sldMk cId="1708739556" sldId="491"/>
            <ac:spMk id="2" creationId="{E03C1F53-473A-7993-EAED-05FB715F5A86}"/>
          </ac:spMkLst>
        </pc:spChg>
        <pc:spChg chg="add del">
          <ac:chgData name="Arbie Sta. Maria" userId="f3148812-4228-411f-bf9f-5a2561256554" providerId="ADAL" clId="{70AFF3D0-E15A-44B6-B812-75D88C366799}" dt="2023-01-04T05:01:40.696" v="18" actId="478"/>
          <ac:spMkLst>
            <pc:docMk/>
            <pc:sldMk cId="1708739556" sldId="491"/>
            <ac:spMk id="8" creationId="{D011A4AE-5FFD-4296-BC78-AC012FE09D9A}"/>
          </ac:spMkLst>
        </pc:spChg>
      </pc:sldChg>
      <pc:sldChg chg="modSp mod">
        <pc:chgData name="Arbie Sta. Maria" userId="f3148812-4228-411f-bf9f-5a2561256554" providerId="ADAL" clId="{70AFF3D0-E15A-44B6-B812-75D88C366799}" dt="2023-01-04T05:27:59.323" v="20" actId="18131"/>
        <pc:sldMkLst>
          <pc:docMk/>
          <pc:sldMk cId="3422034067" sldId="541"/>
        </pc:sldMkLst>
        <pc:picChg chg="mod modCrop">
          <ac:chgData name="Arbie Sta. Maria" userId="f3148812-4228-411f-bf9f-5a2561256554" providerId="ADAL" clId="{70AFF3D0-E15A-44B6-B812-75D88C366799}" dt="2023-01-04T05:27:59.323" v="20" actId="18131"/>
          <ac:picMkLst>
            <pc:docMk/>
            <pc:sldMk cId="3422034067" sldId="541"/>
            <ac:picMk id="7" creationId="{0FF72767-8E3C-4A64-873A-FAC465367D06}"/>
          </ac:picMkLst>
        </pc:picChg>
      </pc:sldChg>
      <pc:sldChg chg="addSp delSp modSp mod">
        <pc:chgData name="Arbie Sta. Maria" userId="f3148812-4228-411f-bf9f-5a2561256554" providerId="ADAL" clId="{70AFF3D0-E15A-44B6-B812-75D88C366799}" dt="2023-01-04T05:00:16.106" v="3" actId="167"/>
        <pc:sldMkLst>
          <pc:docMk/>
          <pc:sldMk cId="2168160203" sldId="678"/>
        </pc:sldMkLst>
        <pc:spChg chg="add mod ord">
          <ac:chgData name="Arbie Sta. Maria" userId="f3148812-4228-411f-bf9f-5a2561256554" providerId="ADAL" clId="{70AFF3D0-E15A-44B6-B812-75D88C366799}" dt="2023-01-04T05:00:13.986" v="2" actId="167"/>
          <ac:spMkLst>
            <pc:docMk/>
            <pc:sldMk cId="2168160203" sldId="678"/>
            <ac:spMk id="2" creationId="{0E11EAAC-DE5C-D2AD-0D2A-7EF530E3E833}"/>
          </ac:spMkLst>
        </pc:spChg>
        <pc:spChg chg="del">
          <ac:chgData name="Arbie Sta. Maria" userId="f3148812-4228-411f-bf9f-5a2561256554" providerId="ADAL" clId="{70AFF3D0-E15A-44B6-B812-75D88C366799}" dt="2023-01-04T05:00:10.409" v="0" actId="478"/>
          <ac:spMkLst>
            <pc:docMk/>
            <pc:sldMk cId="2168160203" sldId="678"/>
            <ac:spMk id="7" creationId="{A0AA1E8A-65F3-48F8-AFCD-8D3D0B52016A}"/>
          </ac:spMkLst>
        </pc:spChg>
        <pc:picChg chg="ord">
          <ac:chgData name="Arbie Sta. Maria" userId="f3148812-4228-411f-bf9f-5a2561256554" providerId="ADAL" clId="{70AFF3D0-E15A-44B6-B812-75D88C366799}" dt="2023-01-04T05:00:16.106" v="3" actId="167"/>
          <ac:picMkLst>
            <pc:docMk/>
            <pc:sldMk cId="2168160203" sldId="678"/>
            <ac:picMk id="6" creationId="{A83AFF1B-6B4A-457F-9042-268C13B3971E}"/>
          </ac:picMkLst>
        </pc:picChg>
      </pc:sldChg>
      <pc:sldChg chg="ord">
        <pc:chgData name="Arbie Sta. Maria" userId="f3148812-4228-411f-bf9f-5a2561256554" providerId="ADAL" clId="{70AFF3D0-E15A-44B6-B812-75D88C366799}" dt="2023-01-04T05:00:30.248" v="5"/>
        <pc:sldMkLst>
          <pc:docMk/>
          <pc:sldMk cId="3822065680" sldId="679"/>
        </pc:sldMkLst>
      </pc:sldChg>
      <pc:sldChg chg="addSp delSp modSp mod">
        <pc:chgData name="Arbie Sta. Maria" userId="f3148812-4228-411f-bf9f-5a2561256554" providerId="ADAL" clId="{70AFF3D0-E15A-44B6-B812-75D88C366799}" dt="2023-01-04T05:00:40.515" v="9" actId="167"/>
        <pc:sldMkLst>
          <pc:docMk/>
          <pc:sldMk cId="2697942277" sldId="690"/>
        </pc:sldMkLst>
        <pc:spChg chg="add mod ord">
          <ac:chgData name="Arbie Sta. Maria" userId="f3148812-4228-411f-bf9f-5a2561256554" providerId="ADAL" clId="{70AFF3D0-E15A-44B6-B812-75D88C366799}" dt="2023-01-04T05:00:38.531" v="8" actId="167"/>
          <ac:spMkLst>
            <pc:docMk/>
            <pc:sldMk cId="2697942277" sldId="690"/>
            <ac:spMk id="2" creationId="{C452C049-6FE8-727E-A302-E7BB2B2F4355}"/>
          </ac:spMkLst>
        </pc:spChg>
        <pc:spChg chg="del">
          <ac:chgData name="Arbie Sta. Maria" userId="f3148812-4228-411f-bf9f-5a2561256554" providerId="ADAL" clId="{70AFF3D0-E15A-44B6-B812-75D88C366799}" dt="2023-01-04T05:00:34.629" v="6" actId="478"/>
          <ac:spMkLst>
            <pc:docMk/>
            <pc:sldMk cId="2697942277" sldId="690"/>
            <ac:spMk id="8" creationId="{DB756476-68CF-4A15-9865-468ADE038D7B}"/>
          </ac:spMkLst>
        </pc:spChg>
        <pc:picChg chg="ord">
          <ac:chgData name="Arbie Sta. Maria" userId="f3148812-4228-411f-bf9f-5a2561256554" providerId="ADAL" clId="{70AFF3D0-E15A-44B6-B812-75D88C366799}" dt="2023-01-04T05:00:40.515" v="9" actId="167"/>
          <ac:picMkLst>
            <pc:docMk/>
            <pc:sldMk cId="2697942277" sldId="690"/>
            <ac:picMk id="7" creationId="{ED880E31-DEAB-4F24-B7FF-A816A9A8EB44}"/>
          </ac:picMkLst>
        </pc:picChg>
      </pc:sldChg>
      <pc:sldChg chg="addSp delSp modSp mod">
        <pc:chgData name="Arbie Sta. Maria" userId="f3148812-4228-411f-bf9f-5a2561256554" providerId="ADAL" clId="{70AFF3D0-E15A-44B6-B812-75D88C366799}" dt="2023-01-04T05:01:08.395" v="13" actId="167"/>
        <pc:sldMkLst>
          <pc:docMk/>
          <pc:sldMk cId="3041948264" sldId="820"/>
        </pc:sldMkLst>
        <pc:spChg chg="add mod ord">
          <ac:chgData name="Arbie Sta. Maria" userId="f3148812-4228-411f-bf9f-5a2561256554" providerId="ADAL" clId="{70AFF3D0-E15A-44B6-B812-75D88C366799}" dt="2023-01-04T05:01:05.995" v="12" actId="167"/>
          <ac:spMkLst>
            <pc:docMk/>
            <pc:sldMk cId="3041948264" sldId="820"/>
            <ac:spMk id="2" creationId="{3C484B2E-A06A-95E7-A74E-EA59D1A15E01}"/>
          </ac:spMkLst>
        </pc:spChg>
        <pc:spChg chg="del">
          <ac:chgData name="Arbie Sta. Maria" userId="f3148812-4228-411f-bf9f-5a2561256554" providerId="ADAL" clId="{70AFF3D0-E15A-44B6-B812-75D88C366799}" dt="2023-01-04T05:01:01.599" v="10" actId="478"/>
          <ac:spMkLst>
            <pc:docMk/>
            <pc:sldMk cId="3041948264" sldId="820"/>
            <ac:spMk id="7" creationId="{467DA88D-435B-49F4-ADA4-4BA2F62DB603}"/>
          </ac:spMkLst>
        </pc:spChg>
        <pc:picChg chg="ord">
          <ac:chgData name="Arbie Sta. Maria" userId="f3148812-4228-411f-bf9f-5a2561256554" providerId="ADAL" clId="{70AFF3D0-E15A-44B6-B812-75D88C366799}" dt="2023-01-04T05:01:08.395" v="13" actId="167"/>
          <ac:picMkLst>
            <pc:docMk/>
            <pc:sldMk cId="3041948264" sldId="820"/>
            <ac:picMk id="6" creationId="{8FAA6A78-5451-4CC7-BCEF-9C1C252BE1CF}"/>
          </ac:picMkLst>
        </pc:picChg>
      </pc:sldChg>
      <pc:sldChg chg="modSp mod">
        <pc:chgData name="Arbie Sta. Maria" userId="f3148812-4228-411f-bf9f-5a2561256554" providerId="ADAL" clId="{70AFF3D0-E15A-44B6-B812-75D88C366799}" dt="2023-01-04T05:01:25.918" v="14" actId="18131"/>
        <pc:sldMkLst>
          <pc:docMk/>
          <pc:sldMk cId="2435164685" sldId="913"/>
        </pc:sldMkLst>
        <pc:picChg chg="mod modCrop">
          <ac:chgData name="Arbie Sta. Maria" userId="f3148812-4228-411f-bf9f-5a2561256554" providerId="ADAL" clId="{70AFF3D0-E15A-44B6-B812-75D88C366799}" dt="2023-01-04T05:01:25.918" v="14" actId="18131"/>
          <ac:picMkLst>
            <pc:docMk/>
            <pc:sldMk cId="2435164685" sldId="913"/>
            <ac:picMk id="6" creationId="{55CA3D23-4D9E-4124-925B-348F10051FCB}"/>
          </ac:picMkLst>
        </pc:picChg>
      </pc:sldChg>
    </pc:docChg>
  </pc:docChgLst>
  <pc:docChgLst>
    <pc:chgData name="Lei San Agustin" userId="d8299a59-9786-404a-a65b-a702bd7a1468" providerId="ADAL" clId="{9891699B-11A1-482A-9182-61817EAD1B43}"/>
    <pc:docChg chg="mod">
      <pc:chgData name="Lei San Agustin" userId="d8299a59-9786-404a-a65b-a702bd7a1468" providerId="ADAL" clId="{9891699B-11A1-482A-9182-61817EAD1B43}" dt="2023-04-14T02:15:45.733" v="0" actId="33475"/>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A335D-F4E3-4A21-BA29-046FD1DCA56C}" type="doc">
      <dgm:prSet loTypeId="urn:microsoft.com/office/officeart/2005/8/layout/radial4" loCatId="relationship" qsTypeId="urn:microsoft.com/office/officeart/2005/8/quickstyle/simple1" qsCatId="simple" csTypeId="urn:microsoft.com/office/officeart/2005/8/colors/colorful5" csCatId="colorful" phldr="1"/>
      <dgm:spPr/>
      <dgm:t>
        <a:bodyPr/>
        <a:lstStyle/>
        <a:p>
          <a:endParaRPr lang="en-US"/>
        </a:p>
      </dgm:t>
    </dgm:pt>
    <dgm:pt modelId="{A69473B3-CE2F-43AD-8D12-D5164206F7B3}">
      <dgm:prSet phldrT="[Text]" custT="1"/>
      <dgm:spPr>
        <a:solidFill>
          <a:srgbClr val="D6A300"/>
        </a:solidFill>
      </dgm:spPr>
      <dgm:t>
        <a:bodyPr/>
        <a:lstStyle/>
        <a:p>
          <a:pPr algn="ctr">
            <a:lnSpc>
              <a:spcPct val="114000"/>
            </a:lnSpc>
            <a:spcBef>
              <a:spcPts val="600"/>
            </a:spcBef>
            <a:spcAft>
              <a:spcPts val="600"/>
            </a:spcAft>
          </a:pPr>
          <a:r>
            <a:rPr lang="en-US" sz="2000" dirty="0"/>
            <a:t>Person-</a:t>
          </a:r>
          <a:r>
            <a:rPr lang="en-US" sz="2000" dirty="0" err="1"/>
            <a:t>Centred</a:t>
          </a:r>
          <a:r>
            <a:rPr lang="en-US" sz="2000" dirty="0"/>
            <a:t> Care</a:t>
          </a:r>
        </a:p>
      </dgm:t>
    </dgm:pt>
    <dgm:pt modelId="{148A269D-0ABF-47EE-8B92-8E6AD7BEDF19}" type="parTrans" cxnId="{AE10CF49-C5D1-463F-BFA7-FD262F13899C}">
      <dgm:prSet/>
      <dgm:spPr/>
      <dgm:t>
        <a:bodyPr/>
        <a:lstStyle/>
        <a:p>
          <a:pPr algn="ctr">
            <a:lnSpc>
              <a:spcPct val="114000"/>
            </a:lnSpc>
            <a:spcBef>
              <a:spcPts val="600"/>
            </a:spcBef>
            <a:spcAft>
              <a:spcPts val="600"/>
            </a:spcAft>
          </a:pPr>
          <a:endParaRPr lang="en-US" sz="2000"/>
        </a:p>
      </dgm:t>
    </dgm:pt>
    <dgm:pt modelId="{5F7DB07D-4C0D-4205-961F-98C2EB4633EC}" type="sibTrans" cxnId="{AE10CF49-C5D1-463F-BFA7-FD262F13899C}">
      <dgm:prSet/>
      <dgm:spPr/>
      <dgm:t>
        <a:bodyPr/>
        <a:lstStyle/>
        <a:p>
          <a:pPr algn="ctr">
            <a:lnSpc>
              <a:spcPct val="114000"/>
            </a:lnSpc>
            <a:spcBef>
              <a:spcPts val="600"/>
            </a:spcBef>
            <a:spcAft>
              <a:spcPts val="600"/>
            </a:spcAft>
          </a:pPr>
          <a:endParaRPr lang="en-US" sz="2000"/>
        </a:p>
      </dgm:t>
    </dgm:pt>
    <dgm:pt modelId="{85073FB7-44A7-44D7-96B8-D7EC8C9E48AC}">
      <dgm:prSet phldrT="[Text]" custT="1"/>
      <dgm:spPr/>
      <dgm:t>
        <a:bodyPr/>
        <a:lstStyle/>
        <a:p>
          <a:pPr algn="ctr">
            <a:lnSpc>
              <a:spcPct val="114000"/>
            </a:lnSpc>
            <a:spcBef>
              <a:spcPts val="600"/>
            </a:spcBef>
            <a:spcAft>
              <a:spcPts val="600"/>
            </a:spcAft>
          </a:pPr>
          <a:r>
            <a:rPr lang="en-US" sz="2000" dirty="0"/>
            <a:t>Give the person control over their care</a:t>
          </a:r>
        </a:p>
      </dgm:t>
    </dgm:pt>
    <dgm:pt modelId="{8CBC5306-B7B9-436A-BA62-D067B678959A}" type="parTrans" cxnId="{02D608EA-E29D-45C9-B136-A681A470C134}">
      <dgm:prSet/>
      <dgm:spPr/>
      <dgm:t>
        <a:bodyPr/>
        <a:lstStyle/>
        <a:p>
          <a:pPr algn="ctr">
            <a:lnSpc>
              <a:spcPct val="114000"/>
            </a:lnSpc>
            <a:spcBef>
              <a:spcPts val="600"/>
            </a:spcBef>
            <a:spcAft>
              <a:spcPts val="600"/>
            </a:spcAft>
          </a:pPr>
          <a:endParaRPr lang="en-US" sz="2000"/>
        </a:p>
      </dgm:t>
    </dgm:pt>
    <dgm:pt modelId="{FA6487CE-69C9-4CB1-97D7-7C1DA548CACF}" type="sibTrans" cxnId="{02D608EA-E29D-45C9-B136-A681A470C134}">
      <dgm:prSet/>
      <dgm:spPr/>
      <dgm:t>
        <a:bodyPr/>
        <a:lstStyle/>
        <a:p>
          <a:pPr algn="ctr">
            <a:lnSpc>
              <a:spcPct val="114000"/>
            </a:lnSpc>
            <a:spcBef>
              <a:spcPts val="600"/>
            </a:spcBef>
            <a:spcAft>
              <a:spcPts val="600"/>
            </a:spcAft>
          </a:pPr>
          <a:endParaRPr lang="en-US" sz="2000"/>
        </a:p>
      </dgm:t>
    </dgm:pt>
    <dgm:pt modelId="{7655F6BD-D39F-4470-AED0-ACAF31219855}">
      <dgm:prSet phldrT="[Text]" custT="1"/>
      <dgm:spPr/>
      <dgm:t>
        <a:bodyPr/>
        <a:lstStyle/>
        <a:p>
          <a:pPr algn="ctr">
            <a:lnSpc>
              <a:spcPct val="114000"/>
            </a:lnSpc>
            <a:spcBef>
              <a:spcPts val="600"/>
            </a:spcBef>
            <a:spcAft>
              <a:spcPts val="600"/>
            </a:spcAft>
          </a:pPr>
          <a:r>
            <a:rPr lang="en-US" sz="2000" dirty="0"/>
            <a:t>Focus on the person's strengths</a:t>
          </a:r>
        </a:p>
      </dgm:t>
    </dgm:pt>
    <dgm:pt modelId="{39AB55DA-283D-4C30-9ED7-552C877A80E3}" type="parTrans" cxnId="{435D5CC2-73D0-4C0E-A52A-043FCC6E45FA}">
      <dgm:prSet/>
      <dgm:spPr/>
      <dgm:t>
        <a:bodyPr/>
        <a:lstStyle/>
        <a:p>
          <a:pPr algn="ctr">
            <a:lnSpc>
              <a:spcPct val="114000"/>
            </a:lnSpc>
            <a:spcBef>
              <a:spcPts val="600"/>
            </a:spcBef>
            <a:spcAft>
              <a:spcPts val="600"/>
            </a:spcAft>
          </a:pPr>
          <a:endParaRPr lang="en-US" sz="2000"/>
        </a:p>
      </dgm:t>
    </dgm:pt>
    <dgm:pt modelId="{DCAC2E92-4D47-4E4F-9F6D-1C16876E056D}" type="sibTrans" cxnId="{435D5CC2-73D0-4C0E-A52A-043FCC6E45FA}">
      <dgm:prSet/>
      <dgm:spPr/>
      <dgm:t>
        <a:bodyPr/>
        <a:lstStyle/>
        <a:p>
          <a:pPr algn="ctr">
            <a:lnSpc>
              <a:spcPct val="114000"/>
            </a:lnSpc>
            <a:spcBef>
              <a:spcPts val="600"/>
            </a:spcBef>
            <a:spcAft>
              <a:spcPts val="600"/>
            </a:spcAft>
          </a:pPr>
          <a:endParaRPr lang="en-US" sz="2000"/>
        </a:p>
      </dgm:t>
    </dgm:pt>
    <dgm:pt modelId="{274924D5-AA24-453B-B127-D4A661B048E1}">
      <dgm:prSet phldrT="[Text]" custT="1"/>
      <dgm:spPr/>
      <dgm:t>
        <a:bodyPr/>
        <a:lstStyle/>
        <a:p>
          <a:pPr algn="ctr">
            <a:lnSpc>
              <a:spcPct val="114000"/>
            </a:lnSpc>
            <a:spcBef>
              <a:spcPts val="600"/>
            </a:spcBef>
            <a:spcAft>
              <a:spcPts val="600"/>
            </a:spcAft>
          </a:pPr>
          <a:r>
            <a:rPr lang="en-US" sz="2000" dirty="0"/>
            <a:t>Involve the person's family or friends</a:t>
          </a:r>
        </a:p>
      </dgm:t>
    </dgm:pt>
    <dgm:pt modelId="{15627ED3-D197-45A9-81CB-CE9594FBF947}" type="parTrans" cxnId="{3763E4A3-B892-4447-96BB-E0B56692CD68}">
      <dgm:prSet/>
      <dgm:spPr/>
      <dgm:t>
        <a:bodyPr/>
        <a:lstStyle/>
        <a:p>
          <a:pPr algn="ctr">
            <a:lnSpc>
              <a:spcPct val="114000"/>
            </a:lnSpc>
            <a:spcBef>
              <a:spcPts val="600"/>
            </a:spcBef>
            <a:spcAft>
              <a:spcPts val="600"/>
            </a:spcAft>
          </a:pPr>
          <a:endParaRPr lang="en-US" sz="2000"/>
        </a:p>
      </dgm:t>
    </dgm:pt>
    <dgm:pt modelId="{29937450-8D5A-474B-A8C7-DDC15FA95877}" type="sibTrans" cxnId="{3763E4A3-B892-4447-96BB-E0B56692CD68}">
      <dgm:prSet/>
      <dgm:spPr/>
      <dgm:t>
        <a:bodyPr/>
        <a:lstStyle/>
        <a:p>
          <a:pPr algn="ctr">
            <a:lnSpc>
              <a:spcPct val="114000"/>
            </a:lnSpc>
            <a:spcBef>
              <a:spcPts val="600"/>
            </a:spcBef>
            <a:spcAft>
              <a:spcPts val="600"/>
            </a:spcAft>
          </a:pPr>
          <a:endParaRPr lang="en-US" sz="2000"/>
        </a:p>
      </dgm:t>
    </dgm:pt>
    <dgm:pt modelId="{CD8A8E05-FC8F-4DE6-A1F4-44E98253B18E}">
      <dgm:prSet phldrT="[Text]" custT="1"/>
      <dgm:spPr/>
      <dgm:t>
        <a:bodyPr/>
        <a:lstStyle/>
        <a:p>
          <a:pPr algn="ctr">
            <a:lnSpc>
              <a:spcPct val="114000"/>
            </a:lnSpc>
            <a:spcBef>
              <a:spcPts val="600"/>
            </a:spcBef>
            <a:spcAft>
              <a:spcPts val="600"/>
            </a:spcAft>
          </a:pPr>
          <a:r>
            <a:rPr lang="en-US" sz="2000" dirty="0"/>
            <a:t>Tailor your care to the person's circumstances</a:t>
          </a:r>
        </a:p>
      </dgm:t>
    </dgm:pt>
    <dgm:pt modelId="{BDD44193-5F92-457A-A7C8-8563F17428F5}" type="parTrans" cxnId="{EE706DD7-7F28-40F4-A3FE-8CDDCC1C938A}">
      <dgm:prSet/>
      <dgm:spPr/>
      <dgm:t>
        <a:bodyPr/>
        <a:lstStyle/>
        <a:p>
          <a:pPr algn="ctr">
            <a:lnSpc>
              <a:spcPct val="114000"/>
            </a:lnSpc>
            <a:spcBef>
              <a:spcPts val="600"/>
            </a:spcBef>
            <a:spcAft>
              <a:spcPts val="600"/>
            </a:spcAft>
          </a:pPr>
          <a:endParaRPr lang="en-US" sz="2000"/>
        </a:p>
      </dgm:t>
    </dgm:pt>
    <dgm:pt modelId="{8FD8ACB6-0C22-4930-B0E0-DC4AFFCA5077}" type="sibTrans" cxnId="{EE706DD7-7F28-40F4-A3FE-8CDDCC1C938A}">
      <dgm:prSet/>
      <dgm:spPr/>
      <dgm:t>
        <a:bodyPr/>
        <a:lstStyle/>
        <a:p>
          <a:pPr algn="ctr">
            <a:lnSpc>
              <a:spcPct val="114000"/>
            </a:lnSpc>
            <a:spcBef>
              <a:spcPts val="600"/>
            </a:spcBef>
            <a:spcAft>
              <a:spcPts val="600"/>
            </a:spcAft>
          </a:pPr>
          <a:endParaRPr lang="en-US" sz="2000"/>
        </a:p>
      </dgm:t>
    </dgm:pt>
    <dgm:pt modelId="{1A2D2F56-695A-42A5-9380-AE17217D40D1}" type="pres">
      <dgm:prSet presAssocID="{3ABA335D-F4E3-4A21-BA29-046FD1DCA56C}" presName="cycle" presStyleCnt="0">
        <dgm:presLayoutVars>
          <dgm:chMax val="1"/>
          <dgm:dir/>
          <dgm:animLvl val="ctr"/>
          <dgm:resizeHandles val="exact"/>
        </dgm:presLayoutVars>
      </dgm:prSet>
      <dgm:spPr/>
    </dgm:pt>
    <dgm:pt modelId="{7CC8F212-28CF-4612-AC65-379F5CA13261}" type="pres">
      <dgm:prSet presAssocID="{A69473B3-CE2F-43AD-8D12-D5164206F7B3}" presName="centerShape" presStyleLbl="node0" presStyleIdx="0" presStyleCnt="1" custScaleX="110690"/>
      <dgm:spPr/>
    </dgm:pt>
    <dgm:pt modelId="{FED4F2C8-5D18-4868-AB9E-6C723BEDC4BB}" type="pres">
      <dgm:prSet presAssocID="{8CBC5306-B7B9-436A-BA62-D067B678959A}" presName="parTrans" presStyleLbl="bgSibTrans2D1" presStyleIdx="0" presStyleCnt="4"/>
      <dgm:spPr/>
    </dgm:pt>
    <dgm:pt modelId="{AD4BEC52-A21F-4EC4-BFD2-88196815E3DB}" type="pres">
      <dgm:prSet presAssocID="{85073FB7-44A7-44D7-96B8-D7EC8C9E48AC}" presName="node" presStyleLbl="node1" presStyleIdx="0" presStyleCnt="4" custScaleX="118472" custRadScaleRad="109481" custRadScaleInc="-2946">
        <dgm:presLayoutVars>
          <dgm:bulletEnabled val="1"/>
        </dgm:presLayoutVars>
      </dgm:prSet>
      <dgm:spPr/>
    </dgm:pt>
    <dgm:pt modelId="{E371D6F6-E3EF-4EC5-8F84-E7A34FFA3767}" type="pres">
      <dgm:prSet presAssocID="{39AB55DA-283D-4C30-9ED7-552C877A80E3}" presName="parTrans" presStyleLbl="bgSibTrans2D1" presStyleIdx="1" presStyleCnt="4"/>
      <dgm:spPr/>
    </dgm:pt>
    <dgm:pt modelId="{F2B8D08B-42E6-4C0E-91BE-A9C7A06A85A1}" type="pres">
      <dgm:prSet presAssocID="{7655F6BD-D39F-4470-AED0-ACAF31219855}" presName="node" presStyleLbl="node1" presStyleIdx="1" presStyleCnt="4" custScaleX="118472" custRadScaleRad="102057" custRadScaleInc="-5270">
        <dgm:presLayoutVars>
          <dgm:bulletEnabled val="1"/>
        </dgm:presLayoutVars>
      </dgm:prSet>
      <dgm:spPr/>
    </dgm:pt>
    <dgm:pt modelId="{71E970EF-0D16-488E-BB3F-06DEEB533810}" type="pres">
      <dgm:prSet presAssocID="{15627ED3-D197-45A9-81CB-CE9594FBF947}" presName="parTrans" presStyleLbl="bgSibTrans2D1" presStyleIdx="2" presStyleCnt="4"/>
      <dgm:spPr/>
    </dgm:pt>
    <dgm:pt modelId="{7DF6FD95-5140-4D93-9253-3E544AD75FA2}" type="pres">
      <dgm:prSet presAssocID="{274924D5-AA24-453B-B127-D4A661B048E1}" presName="node" presStyleLbl="node1" presStyleIdx="2" presStyleCnt="4" custScaleX="118472" custRadScaleRad="102272" custRadScaleInc="5786">
        <dgm:presLayoutVars>
          <dgm:bulletEnabled val="1"/>
        </dgm:presLayoutVars>
      </dgm:prSet>
      <dgm:spPr/>
    </dgm:pt>
    <dgm:pt modelId="{D4DBED81-BA8E-4AF3-8964-C1857A1022DE}" type="pres">
      <dgm:prSet presAssocID="{BDD44193-5F92-457A-A7C8-8563F17428F5}" presName="parTrans" presStyleLbl="bgSibTrans2D1" presStyleIdx="3" presStyleCnt="4"/>
      <dgm:spPr/>
    </dgm:pt>
    <dgm:pt modelId="{38B9A0B5-7C4C-4B4F-95B3-8CB5B9A1F6D3}" type="pres">
      <dgm:prSet presAssocID="{CD8A8E05-FC8F-4DE6-A1F4-44E98253B18E}" presName="node" presStyleLbl="node1" presStyleIdx="3" presStyleCnt="4" custScaleX="118472" custRadScaleRad="109028" custRadScaleInc="2817">
        <dgm:presLayoutVars>
          <dgm:bulletEnabled val="1"/>
        </dgm:presLayoutVars>
      </dgm:prSet>
      <dgm:spPr/>
    </dgm:pt>
  </dgm:ptLst>
  <dgm:cxnLst>
    <dgm:cxn modelId="{8FDB6104-694B-47BE-A7B8-A55F17B61B1D}" type="presOf" srcId="{8CBC5306-B7B9-436A-BA62-D067B678959A}" destId="{FED4F2C8-5D18-4868-AB9E-6C723BEDC4BB}" srcOrd="0" destOrd="0" presId="urn:microsoft.com/office/officeart/2005/8/layout/radial4"/>
    <dgm:cxn modelId="{6D6D4329-DC47-495E-8A41-97C1CBEA2060}" type="presOf" srcId="{A69473B3-CE2F-43AD-8D12-D5164206F7B3}" destId="{7CC8F212-28CF-4612-AC65-379F5CA13261}" srcOrd="0" destOrd="0" presId="urn:microsoft.com/office/officeart/2005/8/layout/radial4"/>
    <dgm:cxn modelId="{AE10CF49-C5D1-463F-BFA7-FD262F13899C}" srcId="{3ABA335D-F4E3-4A21-BA29-046FD1DCA56C}" destId="{A69473B3-CE2F-43AD-8D12-D5164206F7B3}" srcOrd="0" destOrd="0" parTransId="{148A269D-0ABF-47EE-8B92-8E6AD7BEDF19}" sibTransId="{5F7DB07D-4C0D-4205-961F-98C2EB4633EC}"/>
    <dgm:cxn modelId="{B57C084D-7E53-46D0-B05E-6A765B8922A1}" type="presOf" srcId="{15627ED3-D197-45A9-81CB-CE9594FBF947}" destId="{71E970EF-0D16-488E-BB3F-06DEEB533810}" srcOrd="0" destOrd="0" presId="urn:microsoft.com/office/officeart/2005/8/layout/radial4"/>
    <dgm:cxn modelId="{276A5B51-2F90-4608-9D05-E9EE7D4C5809}" type="presOf" srcId="{3ABA335D-F4E3-4A21-BA29-046FD1DCA56C}" destId="{1A2D2F56-695A-42A5-9380-AE17217D40D1}" srcOrd="0" destOrd="0" presId="urn:microsoft.com/office/officeart/2005/8/layout/radial4"/>
    <dgm:cxn modelId="{A9185E51-7A7B-4CA8-9A37-0686B0D61D22}" type="presOf" srcId="{274924D5-AA24-453B-B127-D4A661B048E1}" destId="{7DF6FD95-5140-4D93-9253-3E544AD75FA2}" srcOrd="0" destOrd="0" presId="urn:microsoft.com/office/officeart/2005/8/layout/radial4"/>
    <dgm:cxn modelId="{F84FE175-5DDB-45D3-B10E-D7B7405CCFEB}" type="presOf" srcId="{CD8A8E05-FC8F-4DE6-A1F4-44E98253B18E}" destId="{38B9A0B5-7C4C-4B4F-95B3-8CB5B9A1F6D3}" srcOrd="0" destOrd="0" presId="urn:microsoft.com/office/officeart/2005/8/layout/radial4"/>
    <dgm:cxn modelId="{C37C8477-CB20-4409-B692-92F77BF794EF}" type="presOf" srcId="{BDD44193-5F92-457A-A7C8-8563F17428F5}" destId="{D4DBED81-BA8E-4AF3-8964-C1857A1022DE}" srcOrd="0" destOrd="0" presId="urn:microsoft.com/office/officeart/2005/8/layout/radial4"/>
    <dgm:cxn modelId="{A3DB277C-B2C8-45B7-A01E-3A9EA7DC74D3}" type="presOf" srcId="{39AB55DA-283D-4C30-9ED7-552C877A80E3}" destId="{E371D6F6-E3EF-4EC5-8F84-E7A34FFA3767}" srcOrd="0" destOrd="0" presId="urn:microsoft.com/office/officeart/2005/8/layout/radial4"/>
    <dgm:cxn modelId="{3763E4A3-B892-4447-96BB-E0B56692CD68}" srcId="{A69473B3-CE2F-43AD-8D12-D5164206F7B3}" destId="{274924D5-AA24-453B-B127-D4A661B048E1}" srcOrd="2" destOrd="0" parTransId="{15627ED3-D197-45A9-81CB-CE9594FBF947}" sibTransId="{29937450-8D5A-474B-A8C7-DDC15FA95877}"/>
    <dgm:cxn modelId="{94FB41BE-1802-4B0E-9F92-957D3E189717}" type="presOf" srcId="{85073FB7-44A7-44D7-96B8-D7EC8C9E48AC}" destId="{AD4BEC52-A21F-4EC4-BFD2-88196815E3DB}" srcOrd="0" destOrd="0" presId="urn:microsoft.com/office/officeart/2005/8/layout/radial4"/>
    <dgm:cxn modelId="{435D5CC2-73D0-4C0E-A52A-043FCC6E45FA}" srcId="{A69473B3-CE2F-43AD-8D12-D5164206F7B3}" destId="{7655F6BD-D39F-4470-AED0-ACAF31219855}" srcOrd="1" destOrd="0" parTransId="{39AB55DA-283D-4C30-9ED7-552C877A80E3}" sibTransId="{DCAC2E92-4D47-4E4F-9F6D-1C16876E056D}"/>
    <dgm:cxn modelId="{EE706DD7-7F28-40F4-A3FE-8CDDCC1C938A}" srcId="{A69473B3-CE2F-43AD-8D12-D5164206F7B3}" destId="{CD8A8E05-FC8F-4DE6-A1F4-44E98253B18E}" srcOrd="3" destOrd="0" parTransId="{BDD44193-5F92-457A-A7C8-8563F17428F5}" sibTransId="{8FD8ACB6-0C22-4930-B0E0-DC4AFFCA5077}"/>
    <dgm:cxn modelId="{D74FC0D7-57C1-4A2B-97F9-287C94E15D2F}" type="presOf" srcId="{7655F6BD-D39F-4470-AED0-ACAF31219855}" destId="{F2B8D08B-42E6-4C0E-91BE-A9C7A06A85A1}" srcOrd="0" destOrd="0" presId="urn:microsoft.com/office/officeart/2005/8/layout/radial4"/>
    <dgm:cxn modelId="{02D608EA-E29D-45C9-B136-A681A470C134}" srcId="{A69473B3-CE2F-43AD-8D12-D5164206F7B3}" destId="{85073FB7-44A7-44D7-96B8-D7EC8C9E48AC}" srcOrd="0" destOrd="0" parTransId="{8CBC5306-B7B9-436A-BA62-D067B678959A}" sibTransId="{FA6487CE-69C9-4CB1-97D7-7C1DA548CACF}"/>
    <dgm:cxn modelId="{EBD2DD53-B2EB-4C3D-9921-243ACD536877}" type="presParOf" srcId="{1A2D2F56-695A-42A5-9380-AE17217D40D1}" destId="{7CC8F212-28CF-4612-AC65-379F5CA13261}" srcOrd="0" destOrd="0" presId="urn:microsoft.com/office/officeart/2005/8/layout/radial4"/>
    <dgm:cxn modelId="{D5BBFB8A-FFF6-4885-8FE8-06063AC02576}" type="presParOf" srcId="{1A2D2F56-695A-42A5-9380-AE17217D40D1}" destId="{FED4F2C8-5D18-4868-AB9E-6C723BEDC4BB}" srcOrd="1" destOrd="0" presId="urn:microsoft.com/office/officeart/2005/8/layout/radial4"/>
    <dgm:cxn modelId="{3E3E8092-9110-4E61-B8E5-E24732F9D9F0}" type="presParOf" srcId="{1A2D2F56-695A-42A5-9380-AE17217D40D1}" destId="{AD4BEC52-A21F-4EC4-BFD2-88196815E3DB}" srcOrd="2" destOrd="0" presId="urn:microsoft.com/office/officeart/2005/8/layout/radial4"/>
    <dgm:cxn modelId="{44A66904-5CF7-4019-93B7-C0A8C7E340F4}" type="presParOf" srcId="{1A2D2F56-695A-42A5-9380-AE17217D40D1}" destId="{E371D6F6-E3EF-4EC5-8F84-E7A34FFA3767}" srcOrd="3" destOrd="0" presId="urn:microsoft.com/office/officeart/2005/8/layout/radial4"/>
    <dgm:cxn modelId="{7ECBA67E-9B7C-420E-9BD4-80408FFDD227}" type="presParOf" srcId="{1A2D2F56-695A-42A5-9380-AE17217D40D1}" destId="{F2B8D08B-42E6-4C0E-91BE-A9C7A06A85A1}" srcOrd="4" destOrd="0" presId="urn:microsoft.com/office/officeart/2005/8/layout/radial4"/>
    <dgm:cxn modelId="{D841C9A2-18FF-4C94-8BA0-4E73E73A3D11}" type="presParOf" srcId="{1A2D2F56-695A-42A5-9380-AE17217D40D1}" destId="{71E970EF-0D16-488E-BB3F-06DEEB533810}" srcOrd="5" destOrd="0" presId="urn:microsoft.com/office/officeart/2005/8/layout/radial4"/>
    <dgm:cxn modelId="{1B47B404-3DDF-4CF8-9227-2E9E96821E7E}" type="presParOf" srcId="{1A2D2F56-695A-42A5-9380-AE17217D40D1}" destId="{7DF6FD95-5140-4D93-9253-3E544AD75FA2}" srcOrd="6" destOrd="0" presId="urn:microsoft.com/office/officeart/2005/8/layout/radial4"/>
    <dgm:cxn modelId="{F41C6C80-1021-4A11-B563-D6BA693B9309}" type="presParOf" srcId="{1A2D2F56-695A-42A5-9380-AE17217D40D1}" destId="{D4DBED81-BA8E-4AF3-8964-C1857A1022DE}" srcOrd="7" destOrd="0" presId="urn:microsoft.com/office/officeart/2005/8/layout/radial4"/>
    <dgm:cxn modelId="{D8681815-CA87-48EA-86FA-E07C60E5F095}" type="presParOf" srcId="{1A2D2F56-695A-42A5-9380-AE17217D40D1}" destId="{38B9A0B5-7C4C-4B4F-95B3-8CB5B9A1F6D3}" srcOrd="8"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BD2EBC0-F6FE-4A0F-9AA5-D4814F60C3A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DCD89272-4F95-4AF8-BCA5-438C8329CFAF}">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Physical restraint</a:t>
          </a:r>
          <a:endParaRPr lang="en-AU" sz="2000" dirty="0"/>
        </a:p>
      </dgm:t>
    </dgm:pt>
    <dgm:pt modelId="{624099E3-824F-4575-89ED-5884167F8CAA}" type="parTrans" cxnId="{E534FE8A-9FB1-442A-AFEE-5E17B0B75EC5}">
      <dgm:prSet/>
      <dgm:spPr/>
      <dgm:t>
        <a:bodyPr/>
        <a:lstStyle/>
        <a:p>
          <a:pPr>
            <a:lnSpc>
              <a:spcPct val="114000"/>
            </a:lnSpc>
            <a:spcBef>
              <a:spcPts val="600"/>
            </a:spcBef>
            <a:spcAft>
              <a:spcPts val="600"/>
            </a:spcAft>
          </a:pPr>
          <a:endParaRPr lang="en-AU" sz="2000"/>
        </a:p>
      </dgm:t>
    </dgm:pt>
    <dgm:pt modelId="{0F00AAC5-7C67-49D2-8CE1-0A508E5DC3E0}" type="sibTrans" cxnId="{E534FE8A-9FB1-442A-AFEE-5E17B0B75EC5}">
      <dgm:prSet/>
      <dgm:spPr/>
      <dgm:t>
        <a:bodyPr/>
        <a:lstStyle/>
        <a:p>
          <a:pPr>
            <a:lnSpc>
              <a:spcPct val="114000"/>
            </a:lnSpc>
            <a:spcBef>
              <a:spcPts val="600"/>
            </a:spcBef>
            <a:spcAft>
              <a:spcPts val="600"/>
            </a:spcAft>
          </a:pPr>
          <a:endParaRPr lang="en-AU" sz="2000"/>
        </a:p>
      </dgm:t>
    </dgm:pt>
    <dgm:pt modelId="{B91A618C-E827-433E-AE53-96BC7D72E75A}">
      <dgm:prSet custT="1"/>
      <dgm:spPr>
        <a:solidFill>
          <a:srgbClr val="42BDCA"/>
        </a:solidFill>
      </dgm:spPr>
      <dgm:t>
        <a:bodyPr/>
        <a:lstStyle/>
        <a:p>
          <a:pPr>
            <a:lnSpc>
              <a:spcPct val="114000"/>
            </a:lnSpc>
            <a:spcBef>
              <a:spcPts val="600"/>
            </a:spcBef>
            <a:spcAft>
              <a:spcPts val="600"/>
            </a:spcAft>
          </a:pPr>
          <a:r>
            <a:rPr lang="en-US" sz="2000" dirty="0"/>
            <a:t>Chemical restraint</a:t>
          </a:r>
        </a:p>
      </dgm:t>
    </dgm:pt>
    <dgm:pt modelId="{CBA2D8BE-5902-4A22-83AB-8B62067633C9}" type="parTrans" cxnId="{A042AC9B-551D-41C4-BAA9-2B4880DD9FE9}">
      <dgm:prSet/>
      <dgm:spPr/>
      <dgm:t>
        <a:bodyPr/>
        <a:lstStyle/>
        <a:p>
          <a:pPr>
            <a:lnSpc>
              <a:spcPct val="114000"/>
            </a:lnSpc>
            <a:spcBef>
              <a:spcPts val="600"/>
            </a:spcBef>
            <a:spcAft>
              <a:spcPts val="600"/>
            </a:spcAft>
          </a:pPr>
          <a:endParaRPr lang="en-AU" sz="2000"/>
        </a:p>
      </dgm:t>
    </dgm:pt>
    <dgm:pt modelId="{BAA9E403-7104-404E-98C4-C48C6AC6AC9D}" type="sibTrans" cxnId="{A042AC9B-551D-41C4-BAA9-2B4880DD9FE9}">
      <dgm:prSet/>
      <dgm:spPr/>
      <dgm:t>
        <a:bodyPr/>
        <a:lstStyle/>
        <a:p>
          <a:pPr>
            <a:lnSpc>
              <a:spcPct val="114000"/>
            </a:lnSpc>
            <a:spcBef>
              <a:spcPts val="600"/>
            </a:spcBef>
            <a:spcAft>
              <a:spcPts val="600"/>
            </a:spcAft>
          </a:pPr>
          <a:endParaRPr lang="en-AU" sz="2000"/>
        </a:p>
      </dgm:t>
    </dgm:pt>
    <dgm:pt modelId="{9F34EACB-9179-40FC-B35C-C346B1221E26}">
      <dgm:prSet custT="1"/>
      <dgm:spPr>
        <a:solidFill>
          <a:srgbClr val="3CBE99"/>
        </a:solidFill>
      </dgm:spPr>
      <dgm:t>
        <a:bodyPr/>
        <a:lstStyle/>
        <a:p>
          <a:pPr>
            <a:lnSpc>
              <a:spcPct val="114000"/>
            </a:lnSpc>
            <a:spcBef>
              <a:spcPts val="600"/>
            </a:spcBef>
            <a:spcAft>
              <a:spcPts val="600"/>
            </a:spcAft>
          </a:pPr>
          <a:r>
            <a:rPr lang="en-US" sz="2000" dirty="0"/>
            <a:t>Environmental restraint</a:t>
          </a:r>
        </a:p>
      </dgm:t>
    </dgm:pt>
    <dgm:pt modelId="{77909E58-3D74-453C-BA74-E6D1F7DB47B6}" type="parTrans" cxnId="{1EDEA62C-DC65-4B7E-973B-D1372BC56A3B}">
      <dgm:prSet/>
      <dgm:spPr/>
      <dgm:t>
        <a:bodyPr/>
        <a:lstStyle/>
        <a:p>
          <a:pPr>
            <a:lnSpc>
              <a:spcPct val="114000"/>
            </a:lnSpc>
            <a:spcBef>
              <a:spcPts val="600"/>
            </a:spcBef>
            <a:spcAft>
              <a:spcPts val="600"/>
            </a:spcAft>
          </a:pPr>
          <a:endParaRPr lang="en-AU" sz="2000"/>
        </a:p>
      </dgm:t>
    </dgm:pt>
    <dgm:pt modelId="{0A3CA1CA-42DC-434A-A08D-C8DC7BDADAE3}" type="sibTrans" cxnId="{1EDEA62C-DC65-4B7E-973B-D1372BC56A3B}">
      <dgm:prSet/>
      <dgm:spPr/>
      <dgm:t>
        <a:bodyPr/>
        <a:lstStyle/>
        <a:p>
          <a:pPr>
            <a:lnSpc>
              <a:spcPct val="114000"/>
            </a:lnSpc>
            <a:spcBef>
              <a:spcPts val="600"/>
            </a:spcBef>
            <a:spcAft>
              <a:spcPts val="600"/>
            </a:spcAft>
          </a:pPr>
          <a:endParaRPr lang="en-AU" sz="2000"/>
        </a:p>
      </dgm:t>
    </dgm:pt>
    <dgm:pt modelId="{8B5AEBF3-145F-48E5-ACF4-999BA31F6EAA}">
      <dgm:prSet custT="1"/>
      <dgm:spPr/>
      <dgm:t>
        <a:bodyPr/>
        <a:lstStyle/>
        <a:p>
          <a:pPr>
            <a:lnSpc>
              <a:spcPct val="114000"/>
            </a:lnSpc>
            <a:spcBef>
              <a:spcPts val="600"/>
            </a:spcBef>
            <a:spcAft>
              <a:spcPts val="600"/>
            </a:spcAft>
          </a:pPr>
          <a:r>
            <a:rPr lang="en-US" sz="2000"/>
            <a:t>Mechanical restraint</a:t>
          </a:r>
          <a:endParaRPr lang="en-US" sz="2000" dirty="0"/>
        </a:p>
      </dgm:t>
    </dgm:pt>
    <dgm:pt modelId="{EEC2E9B4-98DB-4B30-8D38-1E7F2E43CE9F}" type="parTrans" cxnId="{AEEA87A1-D6F9-4ACA-A578-DB37DD2639C4}">
      <dgm:prSet/>
      <dgm:spPr/>
      <dgm:t>
        <a:bodyPr/>
        <a:lstStyle/>
        <a:p>
          <a:pPr>
            <a:lnSpc>
              <a:spcPct val="114000"/>
            </a:lnSpc>
            <a:spcBef>
              <a:spcPts val="600"/>
            </a:spcBef>
            <a:spcAft>
              <a:spcPts val="600"/>
            </a:spcAft>
          </a:pPr>
          <a:endParaRPr lang="en-AU" sz="2000"/>
        </a:p>
      </dgm:t>
    </dgm:pt>
    <dgm:pt modelId="{AA8C9B17-693A-4D3A-B2BB-42859E426B15}" type="sibTrans" cxnId="{AEEA87A1-D6F9-4ACA-A578-DB37DD2639C4}">
      <dgm:prSet/>
      <dgm:spPr/>
      <dgm:t>
        <a:bodyPr/>
        <a:lstStyle/>
        <a:p>
          <a:pPr>
            <a:lnSpc>
              <a:spcPct val="114000"/>
            </a:lnSpc>
            <a:spcBef>
              <a:spcPts val="600"/>
            </a:spcBef>
            <a:spcAft>
              <a:spcPts val="600"/>
            </a:spcAft>
          </a:pPr>
          <a:endParaRPr lang="en-AU" sz="2000"/>
        </a:p>
      </dgm:t>
    </dgm:pt>
    <dgm:pt modelId="{CA6B9B0C-3F2C-406A-99D2-54947AB71880}">
      <dgm:prSet custT="1"/>
      <dgm:spPr/>
      <dgm:t>
        <a:bodyPr/>
        <a:lstStyle/>
        <a:p>
          <a:pPr>
            <a:lnSpc>
              <a:spcPct val="114000"/>
            </a:lnSpc>
            <a:spcBef>
              <a:spcPts val="600"/>
            </a:spcBef>
            <a:spcAft>
              <a:spcPts val="600"/>
            </a:spcAft>
          </a:pPr>
          <a:r>
            <a:rPr lang="en-US" sz="2000"/>
            <a:t>Seclusion</a:t>
          </a:r>
          <a:endParaRPr lang="en-US" sz="2000" dirty="0"/>
        </a:p>
      </dgm:t>
    </dgm:pt>
    <dgm:pt modelId="{5198E60B-C284-4378-8F83-62C6193C6A93}" type="parTrans" cxnId="{1923530A-6D0A-456D-B6C5-E39088BAA4D1}">
      <dgm:prSet/>
      <dgm:spPr/>
      <dgm:t>
        <a:bodyPr/>
        <a:lstStyle/>
        <a:p>
          <a:pPr>
            <a:lnSpc>
              <a:spcPct val="114000"/>
            </a:lnSpc>
            <a:spcBef>
              <a:spcPts val="600"/>
            </a:spcBef>
            <a:spcAft>
              <a:spcPts val="600"/>
            </a:spcAft>
          </a:pPr>
          <a:endParaRPr lang="en-AU" sz="2000"/>
        </a:p>
      </dgm:t>
    </dgm:pt>
    <dgm:pt modelId="{22F7DA5A-6CEF-4E40-BF4F-482BB4C5F833}" type="sibTrans" cxnId="{1923530A-6D0A-456D-B6C5-E39088BAA4D1}">
      <dgm:prSet/>
      <dgm:spPr/>
      <dgm:t>
        <a:bodyPr/>
        <a:lstStyle/>
        <a:p>
          <a:pPr>
            <a:lnSpc>
              <a:spcPct val="114000"/>
            </a:lnSpc>
            <a:spcBef>
              <a:spcPts val="600"/>
            </a:spcBef>
            <a:spcAft>
              <a:spcPts val="600"/>
            </a:spcAft>
          </a:pPr>
          <a:endParaRPr lang="en-AU" sz="2000"/>
        </a:p>
      </dgm:t>
    </dgm:pt>
    <dgm:pt modelId="{90A9F21B-89F1-41F6-BEFF-1675EFBB885F}" type="pres">
      <dgm:prSet presAssocID="{3BD2EBC0-F6FE-4A0F-9AA5-D4814F60C3A0}" presName="diagram" presStyleCnt="0">
        <dgm:presLayoutVars>
          <dgm:dir/>
          <dgm:resizeHandles val="exact"/>
        </dgm:presLayoutVars>
      </dgm:prSet>
      <dgm:spPr/>
    </dgm:pt>
    <dgm:pt modelId="{D0732233-9148-4F3B-A9CC-78A665D9CDE5}" type="pres">
      <dgm:prSet presAssocID="{DCD89272-4F95-4AF8-BCA5-438C8329CFAF}" presName="node" presStyleLbl="node1" presStyleIdx="0" presStyleCnt="5" custScaleX="137872">
        <dgm:presLayoutVars>
          <dgm:bulletEnabled val="1"/>
        </dgm:presLayoutVars>
      </dgm:prSet>
      <dgm:spPr/>
    </dgm:pt>
    <dgm:pt modelId="{5707154B-5304-4038-B8DA-E4DA38A252ED}" type="pres">
      <dgm:prSet presAssocID="{0F00AAC5-7C67-49D2-8CE1-0A508E5DC3E0}" presName="sibTrans" presStyleCnt="0"/>
      <dgm:spPr/>
    </dgm:pt>
    <dgm:pt modelId="{37C09DE2-460B-46A4-A992-7A95A608885B}" type="pres">
      <dgm:prSet presAssocID="{B91A618C-E827-433E-AE53-96BC7D72E75A}" presName="node" presStyleLbl="node1" presStyleIdx="1" presStyleCnt="5" custScaleX="137872">
        <dgm:presLayoutVars>
          <dgm:bulletEnabled val="1"/>
        </dgm:presLayoutVars>
      </dgm:prSet>
      <dgm:spPr/>
    </dgm:pt>
    <dgm:pt modelId="{1E55E764-3E77-479A-BF07-25936E8CB153}" type="pres">
      <dgm:prSet presAssocID="{BAA9E403-7104-404E-98C4-C48C6AC6AC9D}" presName="sibTrans" presStyleCnt="0"/>
      <dgm:spPr/>
    </dgm:pt>
    <dgm:pt modelId="{6B5C674A-96F7-4BFE-9808-D6646DBE5212}" type="pres">
      <dgm:prSet presAssocID="{9F34EACB-9179-40FC-B35C-C346B1221E26}" presName="node" presStyleLbl="node1" presStyleIdx="2" presStyleCnt="5" custScaleX="137872">
        <dgm:presLayoutVars>
          <dgm:bulletEnabled val="1"/>
        </dgm:presLayoutVars>
      </dgm:prSet>
      <dgm:spPr/>
    </dgm:pt>
    <dgm:pt modelId="{D71D5EEE-B9B1-440F-BE3F-6B55E15DC8EC}" type="pres">
      <dgm:prSet presAssocID="{0A3CA1CA-42DC-434A-A08D-C8DC7BDADAE3}" presName="sibTrans" presStyleCnt="0"/>
      <dgm:spPr/>
    </dgm:pt>
    <dgm:pt modelId="{FCDD47B0-3346-4730-BF1F-4CDF62FB83E4}" type="pres">
      <dgm:prSet presAssocID="{8B5AEBF3-145F-48E5-ACF4-999BA31F6EAA}" presName="node" presStyleLbl="node1" presStyleIdx="3" presStyleCnt="5" custScaleX="137872">
        <dgm:presLayoutVars>
          <dgm:bulletEnabled val="1"/>
        </dgm:presLayoutVars>
      </dgm:prSet>
      <dgm:spPr/>
    </dgm:pt>
    <dgm:pt modelId="{92890FBB-2E51-40F1-9A8F-9932AFB03576}" type="pres">
      <dgm:prSet presAssocID="{AA8C9B17-693A-4D3A-B2BB-42859E426B15}" presName="sibTrans" presStyleCnt="0"/>
      <dgm:spPr/>
    </dgm:pt>
    <dgm:pt modelId="{1E3A64CB-A535-4F8D-9FB5-99973173D265}" type="pres">
      <dgm:prSet presAssocID="{CA6B9B0C-3F2C-406A-99D2-54947AB71880}" presName="node" presStyleLbl="node1" presStyleIdx="4" presStyleCnt="5" custScaleX="137872">
        <dgm:presLayoutVars>
          <dgm:bulletEnabled val="1"/>
        </dgm:presLayoutVars>
      </dgm:prSet>
      <dgm:spPr/>
    </dgm:pt>
  </dgm:ptLst>
  <dgm:cxnLst>
    <dgm:cxn modelId="{1923530A-6D0A-456D-B6C5-E39088BAA4D1}" srcId="{3BD2EBC0-F6FE-4A0F-9AA5-D4814F60C3A0}" destId="{CA6B9B0C-3F2C-406A-99D2-54947AB71880}" srcOrd="4" destOrd="0" parTransId="{5198E60B-C284-4378-8F83-62C6193C6A93}" sibTransId="{22F7DA5A-6CEF-4E40-BF4F-482BB4C5F833}"/>
    <dgm:cxn modelId="{E097EE0D-E660-4EEA-BB48-AD4093B13F3C}" type="presOf" srcId="{9F34EACB-9179-40FC-B35C-C346B1221E26}" destId="{6B5C674A-96F7-4BFE-9808-D6646DBE5212}" srcOrd="0" destOrd="0" presId="urn:microsoft.com/office/officeart/2005/8/layout/default"/>
    <dgm:cxn modelId="{1EDEA62C-DC65-4B7E-973B-D1372BC56A3B}" srcId="{3BD2EBC0-F6FE-4A0F-9AA5-D4814F60C3A0}" destId="{9F34EACB-9179-40FC-B35C-C346B1221E26}" srcOrd="2" destOrd="0" parTransId="{77909E58-3D74-453C-BA74-E6D1F7DB47B6}" sibTransId="{0A3CA1CA-42DC-434A-A08D-C8DC7BDADAE3}"/>
    <dgm:cxn modelId="{2B73ED43-D8DB-4567-B85E-6EBC146BDD04}" type="presOf" srcId="{B91A618C-E827-433E-AE53-96BC7D72E75A}" destId="{37C09DE2-460B-46A4-A992-7A95A608885B}" srcOrd="0" destOrd="0" presId="urn:microsoft.com/office/officeart/2005/8/layout/default"/>
    <dgm:cxn modelId="{68265552-3D2F-43E5-8CEC-700C1F72D6C4}" type="presOf" srcId="{8B5AEBF3-145F-48E5-ACF4-999BA31F6EAA}" destId="{FCDD47B0-3346-4730-BF1F-4CDF62FB83E4}" srcOrd="0" destOrd="0" presId="urn:microsoft.com/office/officeart/2005/8/layout/default"/>
    <dgm:cxn modelId="{E534FE8A-9FB1-442A-AFEE-5E17B0B75EC5}" srcId="{3BD2EBC0-F6FE-4A0F-9AA5-D4814F60C3A0}" destId="{DCD89272-4F95-4AF8-BCA5-438C8329CFAF}" srcOrd="0" destOrd="0" parTransId="{624099E3-824F-4575-89ED-5884167F8CAA}" sibTransId="{0F00AAC5-7C67-49D2-8CE1-0A508E5DC3E0}"/>
    <dgm:cxn modelId="{A042AC9B-551D-41C4-BAA9-2B4880DD9FE9}" srcId="{3BD2EBC0-F6FE-4A0F-9AA5-D4814F60C3A0}" destId="{B91A618C-E827-433E-AE53-96BC7D72E75A}" srcOrd="1" destOrd="0" parTransId="{CBA2D8BE-5902-4A22-83AB-8B62067633C9}" sibTransId="{BAA9E403-7104-404E-98C4-C48C6AC6AC9D}"/>
    <dgm:cxn modelId="{AEEA87A1-D6F9-4ACA-A578-DB37DD2639C4}" srcId="{3BD2EBC0-F6FE-4A0F-9AA5-D4814F60C3A0}" destId="{8B5AEBF3-145F-48E5-ACF4-999BA31F6EAA}" srcOrd="3" destOrd="0" parTransId="{EEC2E9B4-98DB-4B30-8D38-1E7F2E43CE9F}" sibTransId="{AA8C9B17-693A-4D3A-B2BB-42859E426B15}"/>
    <dgm:cxn modelId="{5A1661A8-0435-4363-B981-DFEF2DABADB6}" type="presOf" srcId="{3BD2EBC0-F6FE-4A0F-9AA5-D4814F60C3A0}" destId="{90A9F21B-89F1-41F6-BEFF-1675EFBB885F}" srcOrd="0" destOrd="0" presId="urn:microsoft.com/office/officeart/2005/8/layout/default"/>
    <dgm:cxn modelId="{5B3B64CB-8EBA-47FB-A13B-20B20D2CF8F6}" type="presOf" srcId="{CA6B9B0C-3F2C-406A-99D2-54947AB71880}" destId="{1E3A64CB-A535-4F8D-9FB5-99973173D265}" srcOrd="0" destOrd="0" presId="urn:microsoft.com/office/officeart/2005/8/layout/default"/>
    <dgm:cxn modelId="{6EC4E2EC-0455-4053-990D-2FB6F6BAE99A}" type="presOf" srcId="{DCD89272-4F95-4AF8-BCA5-438C8329CFAF}" destId="{D0732233-9148-4F3B-A9CC-78A665D9CDE5}" srcOrd="0" destOrd="0" presId="urn:microsoft.com/office/officeart/2005/8/layout/default"/>
    <dgm:cxn modelId="{7B907D45-3805-4647-BE71-6ED2DC66FC2A}" type="presParOf" srcId="{90A9F21B-89F1-41F6-BEFF-1675EFBB885F}" destId="{D0732233-9148-4F3B-A9CC-78A665D9CDE5}" srcOrd="0" destOrd="0" presId="urn:microsoft.com/office/officeart/2005/8/layout/default"/>
    <dgm:cxn modelId="{15A10288-CF44-4604-8078-C62BADDF5005}" type="presParOf" srcId="{90A9F21B-89F1-41F6-BEFF-1675EFBB885F}" destId="{5707154B-5304-4038-B8DA-E4DA38A252ED}" srcOrd="1" destOrd="0" presId="urn:microsoft.com/office/officeart/2005/8/layout/default"/>
    <dgm:cxn modelId="{0B9DA6CD-51AE-4DE9-9AB8-9C9CC78160B2}" type="presParOf" srcId="{90A9F21B-89F1-41F6-BEFF-1675EFBB885F}" destId="{37C09DE2-460B-46A4-A992-7A95A608885B}" srcOrd="2" destOrd="0" presId="urn:microsoft.com/office/officeart/2005/8/layout/default"/>
    <dgm:cxn modelId="{89E14D17-A996-46EA-B7E1-5A8C74096922}" type="presParOf" srcId="{90A9F21B-89F1-41F6-BEFF-1675EFBB885F}" destId="{1E55E764-3E77-479A-BF07-25936E8CB153}" srcOrd="3" destOrd="0" presId="urn:microsoft.com/office/officeart/2005/8/layout/default"/>
    <dgm:cxn modelId="{8C03F37A-766E-4E83-8875-E1500AC0EE5A}" type="presParOf" srcId="{90A9F21B-89F1-41F6-BEFF-1675EFBB885F}" destId="{6B5C674A-96F7-4BFE-9808-D6646DBE5212}" srcOrd="4" destOrd="0" presId="urn:microsoft.com/office/officeart/2005/8/layout/default"/>
    <dgm:cxn modelId="{8549AC39-87B3-4D6C-B1FA-B42A09773202}" type="presParOf" srcId="{90A9F21B-89F1-41F6-BEFF-1675EFBB885F}" destId="{D71D5EEE-B9B1-440F-BE3F-6B55E15DC8EC}" srcOrd="5" destOrd="0" presId="urn:microsoft.com/office/officeart/2005/8/layout/default"/>
    <dgm:cxn modelId="{C69531C3-F58A-450E-B7C5-ACF4499A9D72}" type="presParOf" srcId="{90A9F21B-89F1-41F6-BEFF-1675EFBB885F}" destId="{FCDD47B0-3346-4730-BF1F-4CDF62FB83E4}" srcOrd="6" destOrd="0" presId="urn:microsoft.com/office/officeart/2005/8/layout/default"/>
    <dgm:cxn modelId="{95B4519C-68AB-483E-A7D5-3244558D8F63}" type="presParOf" srcId="{90A9F21B-89F1-41F6-BEFF-1675EFBB885F}" destId="{92890FBB-2E51-40F1-9A8F-9932AFB03576}" srcOrd="7" destOrd="0" presId="urn:microsoft.com/office/officeart/2005/8/layout/default"/>
    <dgm:cxn modelId="{3E6B6F2C-CFE3-4960-A4BB-95B2AC5A58A6}" type="presParOf" srcId="{90A9F21B-89F1-41F6-BEFF-1675EFBB885F}" destId="{1E3A64CB-A535-4F8D-9FB5-99973173D265}"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73F3F87-7224-45B5-BB90-67C9070AA78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5988703-1607-4A00-943B-6B332F7A7EC9}">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When workers can use restrictive practices and how they can do it</a:t>
          </a:r>
          <a:endParaRPr lang="en-AU" sz="2000" dirty="0"/>
        </a:p>
      </dgm:t>
    </dgm:pt>
    <dgm:pt modelId="{09B1327A-BCAE-439C-8C42-ADDC946EC081}" type="parTrans" cxnId="{256132B5-3595-4206-8BF9-5455B97E56B5}">
      <dgm:prSet/>
      <dgm:spPr/>
      <dgm:t>
        <a:bodyPr/>
        <a:lstStyle/>
        <a:p>
          <a:pPr>
            <a:lnSpc>
              <a:spcPct val="114000"/>
            </a:lnSpc>
            <a:spcBef>
              <a:spcPts val="600"/>
            </a:spcBef>
            <a:spcAft>
              <a:spcPts val="600"/>
            </a:spcAft>
          </a:pPr>
          <a:endParaRPr lang="en-AU" sz="2000"/>
        </a:p>
      </dgm:t>
    </dgm:pt>
    <dgm:pt modelId="{C61D2638-7AFF-4750-89AC-772E61201007}" type="sibTrans" cxnId="{256132B5-3595-4206-8BF9-5455B97E56B5}">
      <dgm:prSet/>
      <dgm:spPr/>
      <dgm:t>
        <a:bodyPr/>
        <a:lstStyle/>
        <a:p>
          <a:pPr>
            <a:lnSpc>
              <a:spcPct val="114000"/>
            </a:lnSpc>
            <a:spcBef>
              <a:spcPts val="600"/>
            </a:spcBef>
            <a:spcAft>
              <a:spcPts val="600"/>
            </a:spcAft>
          </a:pPr>
          <a:endParaRPr lang="en-AU" sz="2000"/>
        </a:p>
      </dgm:t>
    </dgm:pt>
    <dgm:pt modelId="{5D695636-51FA-4107-96E1-8324D1DADF74}">
      <dgm:prSet custT="1"/>
      <dgm:spPr/>
      <dgm:t>
        <a:bodyPr/>
        <a:lstStyle/>
        <a:p>
          <a:pPr>
            <a:lnSpc>
              <a:spcPct val="114000"/>
            </a:lnSpc>
            <a:spcBef>
              <a:spcPts val="600"/>
            </a:spcBef>
            <a:spcAft>
              <a:spcPts val="600"/>
            </a:spcAft>
          </a:pPr>
          <a:r>
            <a:rPr lang="en-US" sz="2000"/>
            <a:t>Who can perform these restrictive practices</a:t>
          </a:r>
          <a:endParaRPr lang="en-US" sz="2000" dirty="0"/>
        </a:p>
      </dgm:t>
    </dgm:pt>
    <dgm:pt modelId="{60D87817-FB66-4660-BBE9-90F78987FCCE}" type="parTrans" cxnId="{196F95F9-E97A-4FF1-8100-BEE6303A022A}">
      <dgm:prSet/>
      <dgm:spPr/>
      <dgm:t>
        <a:bodyPr/>
        <a:lstStyle/>
        <a:p>
          <a:pPr>
            <a:lnSpc>
              <a:spcPct val="114000"/>
            </a:lnSpc>
            <a:spcBef>
              <a:spcPts val="600"/>
            </a:spcBef>
            <a:spcAft>
              <a:spcPts val="600"/>
            </a:spcAft>
          </a:pPr>
          <a:endParaRPr lang="en-AU" sz="2000"/>
        </a:p>
      </dgm:t>
    </dgm:pt>
    <dgm:pt modelId="{D93C5470-2DE0-4274-9338-B5F188F2B184}" type="sibTrans" cxnId="{196F95F9-E97A-4FF1-8100-BEE6303A022A}">
      <dgm:prSet/>
      <dgm:spPr/>
      <dgm:t>
        <a:bodyPr/>
        <a:lstStyle/>
        <a:p>
          <a:pPr>
            <a:lnSpc>
              <a:spcPct val="114000"/>
            </a:lnSpc>
            <a:spcBef>
              <a:spcPts val="600"/>
            </a:spcBef>
            <a:spcAft>
              <a:spcPts val="600"/>
            </a:spcAft>
          </a:pPr>
          <a:endParaRPr lang="en-AU" sz="2000"/>
        </a:p>
      </dgm:t>
    </dgm:pt>
    <dgm:pt modelId="{E1CDBE31-8BDC-4C94-89DD-642273550035}" type="pres">
      <dgm:prSet presAssocID="{A73F3F87-7224-45B5-BB90-67C9070AA789}" presName="linear" presStyleCnt="0">
        <dgm:presLayoutVars>
          <dgm:animLvl val="lvl"/>
          <dgm:resizeHandles val="exact"/>
        </dgm:presLayoutVars>
      </dgm:prSet>
      <dgm:spPr/>
    </dgm:pt>
    <dgm:pt modelId="{D55676D5-AA76-4451-84B4-85423D550794}" type="pres">
      <dgm:prSet presAssocID="{C5988703-1607-4A00-943B-6B332F7A7EC9}" presName="parentText" presStyleLbl="node1" presStyleIdx="0" presStyleCnt="2">
        <dgm:presLayoutVars>
          <dgm:chMax val="0"/>
          <dgm:bulletEnabled val="1"/>
        </dgm:presLayoutVars>
      </dgm:prSet>
      <dgm:spPr/>
    </dgm:pt>
    <dgm:pt modelId="{4450D150-4590-4A58-AF49-47CF921F4443}" type="pres">
      <dgm:prSet presAssocID="{C61D2638-7AFF-4750-89AC-772E61201007}" presName="spacer" presStyleCnt="0"/>
      <dgm:spPr/>
    </dgm:pt>
    <dgm:pt modelId="{A8E87ED1-5DFB-45C4-9629-E507178537E4}" type="pres">
      <dgm:prSet presAssocID="{5D695636-51FA-4107-96E1-8324D1DADF74}" presName="parentText" presStyleLbl="node1" presStyleIdx="1" presStyleCnt="2">
        <dgm:presLayoutVars>
          <dgm:chMax val="0"/>
          <dgm:bulletEnabled val="1"/>
        </dgm:presLayoutVars>
      </dgm:prSet>
      <dgm:spPr/>
    </dgm:pt>
  </dgm:ptLst>
  <dgm:cxnLst>
    <dgm:cxn modelId="{C784463D-06CB-4953-AF5E-C5A291B7607B}" type="presOf" srcId="{A73F3F87-7224-45B5-BB90-67C9070AA789}" destId="{E1CDBE31-8BDC-4C94-89DD-642273550035}" srcOrd="0" destOrd="0" presId="urn:microsoft.com/office/officeart/2005/8/layout/vList2"/>
    <dgm:cxn modelId="{05D1E773-630D-44AA-AA90-2954FE89BA93}" type="presOf" srcId="{5D695636-51FA-4107-96E1-8324D1DADF74}" destId="{A8E87ED1-5DFB-45C4-9629-E507178537E4}" srcOrd="0" destOrd="0" presId="urn:microsoft.com/office/officeart/2005/8/layout/vList2"/>
    <dgm:cxn modelId="{256132B5-3595-4206-8BF9-5455B97E56B5}" srcId="{A73F3F87-7224-45B5-BB90-67C9070AA789}" destId="{C5988703-1607-4A00-943B-6B332F7A7EC9}" srcOrd="0" destOrd="0" parTransId="{09B1327A-BCAE-439C-8C42-ADDC946EC081}" sibTransId="{C61D2638-7AFF-4750-89AC-772E61201007}"/>
    <dgm:cxn modelId="{E3EAE2E7-08CA-4757-91FA-8AC02607F7CE}" type="presOf" srcId="{C5988703-1607-4A00-943B-6B332F7A7EC9}" destId="{D55676D5-AA76-4451-84B4-85423D550794}" srcOrd="0" destOrd="0" presId="urn:microsoft.com/office/officeart/2005/8/layout/vList2"/>
    <dgm:cxn modelId="{196F95F9-E97A-4FF1-8100-BEE6303A022A}" srcId="{A73F3F87-7224-45B5-BB90-67C9070AA789}" destId="{5D695636-51FA-4107-96E1-8324D1DADF74}" srcOrd="1" destOrd="0" parTransId="{60D87817-FB66-4660-BBE9-90F78987FCCE}" sibTransId="{D93C5470-2DE0-4274-9338-B5F188F2B184}"/>
    <dgm:cxn modelId="{680BE73F-7B82-4DA0-B7CF-861DF9A1483A}" type="presParOf" srcId="{E1CDBE31-8BDC-4C94-89DD-642273550035}" destId="{D55676D5-AA76-4451-84B4-85423D550794}" srcOrd="0" destOrd="0" presId="urn:microsoft.com/office/officeart/2005/8/layout/vList2"/>
    <dgm:cxn modelId="{F6F32D77-0E2D-4F81-8AE4-966E33B09956}" type="presParOf" srcId="{E1CDBE31-8BDC-4C94-89DD-642273550035}" destId="{4450D150-4590-4A58-AF49-47CF921F4443}" srcOrd="1" destOrd="0" presId="urn:microsoft.com/office/officeart/2005/8/layout/vList2"/>
    <dgm:cxn modelId="{908336E5-2AC8-40F4-AE20-2AA2EE520007}" type="presParOf" srcId="{E1CDBE31-8BDC-4C94-89DD-642273550035}" destId="{A8E87ED1-5DFB-45C4-9629-E507178537E4}"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EC1B701-8FFB-4E4B-88AC-54D3D54DF1D1}"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35548F0C-5BE3-4A77-80E4-D72CADAEDC00}">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A family member</a:t>
          </a:r>
          <a:endParaRPr lang="en-AU" sz="2000" dirty="0"/>
        </a:p>
      </dgm:t>
    </dgm:pt>
    <dgm:pt modelId="{8DB24A53-6FC1-4FAC-A352-0BEF2430A567}" type="parTrans" cxnId="{D7931FB3-6C82-4A4F-8565-71F68D97DCA4}">
      <dgm:prSet/>
      <dgm:spPr/>
      <dgm:t>
        <a:bodyPr/>
        <a:lstStyle/>
        <a:p>
          <a:pPr>
            <a:lnSpc>
              <a:spcPct val="114000"/>
            </a:lnSpc>
            <a:spcBef>
              <a:spcPts val="600"/>
            </a:spcBef>
            <a:spcAft>
              <a:spcPts val="600"/>
            </a:spcAft>
          </a:pPr>
          <a:endParaRPr lang="en-AU" sz="2000"/>
        </a:p>
      </dgm:t>
    </dgm:pt>
    <dgm:pt modelId="{C79F8FB4-7E4E-453A-B369-BBA6929BE286}" type="sibTrans" cxnId="{D7931FB3-6C82-4A4F-8565-71F68D97DCA4}">
      <dgm:prSet/>
      <dgm:spPr/>
      <dgm:t>
        <a:bodyPr/>
        <a:lstStyle/>
        <a:p>
          <a:pPr>
            <a:lnSpc>
              <a:spcPct val="114000"/>
            </a:lnSpc>
            <a:spcBef>
              <a:spcPts val="600"/>
            </a:spcBef>
            <a:spcAft>
              <a:spcPts val="600"/>
            </a:spcAft>
          </a:pPr>
          <a:endParaRPr lang="en-AU" sz="2000"/>
        </a:p>
      </dgm:t>
    </dgm:pt>
    <dgm:pt modelId="{CF060CF8-BE54-4093-9335-5E50993CF520}">
      <dgm:prSet custT="1"/>
      <dgm:spPr>
        <a:solidFill>
          <a:srgbClr val="3CBE99"/>
        </a:solidFill>
      </dgm:spPr>
      <dgm:t>
        <a:bodyPr/>
        <a:lstStyle/>
        <a:p>
          <a:pPr>
            <a:lnSpc>
              <a:spcPct val="114000"/>
            </a:lnSpc>
            <a:spcBef>
              <a:spcPts val="600"/>
            </a:spcBef>
            <a:spcAft>
              <a:spcPts val="600"/>
            </a:spcAft>
          </a:pPr>
          <a:r>
            <a:rPr lang="en-US" sz="2000"/>
            <a:t>A close friend</a:t>
          </a:r>
          <a:endParaRPr lang="en-US" sz="2000" dirty="0"/>
        </a:p>
      </dgm:t>
    </dgm:pt>
    <dgm:pt modelId="{9EC5A8B6-AD93-4BEC-8A28-B6AD471BB02E}" type="parTrans" cxnId="{D02A5DDB-2D34-495C-8614-28BDC66E95F8}">
      <dgm:prSet/>
      <dgm:spPr/>
      <dgm:t>
        <a:bodyPr/>
        <a:lstStyle/>
        <a:p>
          <a:pPr>
            <a:lnSpc>
              <a:spcPct val="114000"/>
            </a:lnSpc>
            <a:spcBef>
              <a:spcPts val="600"/>
            </a:spcBef>
            <a:spcAft>
              <a:spcPts val="600"/>
            </a:spcAft>
          </a:pPr>
          <a:endParaRPr lang="en-AU" sz="2000"/>
        </a:p>
      </dgm:t>
    </dgm:pt>
    <dgm:pt modelId="{BDB244C4-3C4A-4382-B314-731D93BF5DF2}" type="sibTrans" cxnId="{D02A5DDB-2D34-495C-8614-28BDC66E95F8}">
      <dgm:prSet/>
      <dgm:spPr/>
      <dgm:t>
        <a:bodyPr/>
        <a:lstStyle/>
        <a:p>
          <a:pPr>
            <a:lnSpc>
              <a:spcPct val="114000"/>
            </a:lnSpc>
            <a:spcBef>
              <a:spcPts val="600"/>
            </a:spcBef>
            <a:spcAft>
              <a:spcPts val="600"/>
            </a:spcAft>
          </a:pPr>
          <a:endParaRPr lang="en-AU" sz="2000"/>
        </a:p>
      </dgm:t>
    </dgm:pt>
    <dgm:pt modelId="{BB32B291-CB44-4CE7-B7D5-C36487D305BF}">
      <dgm:prSet custT="1"/>
      <dgm:spPr/>
      <dgm:t>
        <a:bodyPr/>
        <a:lstStyle/>
        <a:p>
          <a:pPr>
            <a:lnSpc>
              <a:spcPct val="114000"/>
            </a:lnSpc>
            <a:spcBef>
              <a:spcPts val="600"/>
            </a:spcBef>
            <a:spcAft>
              <a:spcPts val="600"/>
            </a:spcAft>
          </a:pPr>
          <a:r>
            <a:rPr lang="en-US" sz="2000"/>
            <a:t>An advocate</a:t>
          </a:r>
          <a:endParaRPr lang="en-US" sz="2000" dirty="0"/>
        </a:p>
      </dgm:t>
    </dgm:pt>
    <dgm:pt modelId="{E0D71ADF-720C-4C9F-AB47-3ADF90D8E4C3}" type="parTrans" cxnId="{52604604-2F7F-463B-9F89-25299FD2AC5D}">
      <dgm:prSet/>
      <dgm:spPr/>
      <dgm:t>
        <a:bodyPr/>
        <a:lstStyle/>
        <a:p>
          <a:pPr>
            <a:lnSpc>
              <a:spcPct val="114000"/>
            </a:lnSpc>
            <a:spcBef>
              <a:spcPts val="600"/>
            </a:spcBef>
            <a:spcAft>
              <a:spcPts val="600"/>
            </a:spcAft>
          </a:pPr>
          <a:endParaRPr lang="en-AU" sz="2000"/>
        </a:p>
      </dgm:t>
    </dgm:pt>
    <dgm:pt modelId="{2BF2C31B-7CF6-41FF-B180-1139EEC3FB8A}" type="sibTrans" cxnId="{52604604-2F7F-463B-9F89-25299FD2AC5D}">
      <dgm:prSet/>
      <dgm:spPr/>
      <dgm:t>
        <a:bodyPr/>
        <a:lstStyle/>
        <a:p>
          <a:pPr>
            <a:lnSpc>
              <a:spcPct val="114000"/>
            </a:lnSpc>
            <a:spcBef>
              <a:spcPts val="600"/>
            </a:spcBef>
            <a:spcAft>
              <a:spcPts val="600"/>
            </a:spcAft>
          </a:pPr>
          <a:endParaRPr lang="en-AU" sz="2000"/>
        </a:p>
      </dgm:t>
    </dgm:pt>
    <dgm:pt modelId="{CACCF9F2-5D39-4DB2-84F4-289912ABBD23}" type="pres">
      <dgm:prSet presAssocID="{6EC1B701-8FFB-4E4B-88AC-54D3D54DF1D1}" presName="Name0" presStyleCnt="0">
        <dgm:presLayoutVars>
          <dgm:dir/>
          <dgm:resizeHandles val="exact"/>
        </dgm:presLayoutVars>
      </dgm:prSet>
      <dgm:spPr/>
    </dgm:pt>
    <dgm:pt modelId="{BE817597-271D-43F8-B5D2-4732BC07FD7E}" type="pres">
      <dgm:prSet presAssocID="{35548F0C-5BE3-4A77-80E4-D72CADAEDC00}" presName="node" presStyleLbl="node1" presStyleIdx="0" presStyleCnt="3">
        <dgm:presLayoutVars>
          <dgm:bulletEnabled val="1"/>
        </dgm:presLayoutVars>
      </dgm:prSet>
      <dgm:spPr/>
    </dgm:pt>
    <dgm:pt modelId="{D8F1D268-F9B1-48A2-8105-7E1B704F2476}" type="pres">
      <dgm:prSet presAssocID="{C79F8FB4-7E4E-453A-B369-BBA6929BE286}" presName="sibTrans" presStyleCnt="0"/>
      <dgm:spPr/>
    </dgm:pt>
    <dgm:pt modelId="{6968E092-7D55-429F-A633-10C3431A515D}" type="pres">
      <dgm:prSet presAssocID="{CF060CF8-BE54-4093-9335-5E50993CF520}" presName="node" presStyleLbl="node1" presStyleIdx="1" presStyleCnt="3">
        <dgm:presLayoutVars>
          <dgm:bulletEnabled val="1"/>
        </dgm:presLayoutVars>
      </dgm:prSet>
      <dgm:spPr/>
    </dgm:pt>
    <dgm:pt modelId="{E5107150-0A8D-414D-BF5A-D136A152078E}" type="pres">
      <dgm:prSet presAssocID="{BDB244C4-3C4A-4382-B314-731D93BF5DF2}" presName="sibTrans" presStyleCnt="0"/>
      <dgm:spPr/>
    </dgm:pt>
    <dgm:pt modelId="{4ADC26AB-3B36-4156-AB90-8DA7923DB7D7}" type="pres">
      <dgm:prSet presAssocID="{BB32B291-CB44-4CE7-B7D5-C36487D305BF}" presName="node" presStyleLbl="node1" presStyleIdx="2" presStyleCnt="3">
        <dgm:presLayoutVars>
          <dgm:bulletEnabled val="1"/>
        </dgm:presLayoutVars>
      </dgm:prSet>
      <dgm:spPr/>
    </dgm:pt>
  </dgm:ptLst>
  <dgm:cxnLst>
    <dgm:cxn modelId="{52604604-2F7F-463B-9F89-25299FD2AC5D}" srcId="{6EC1B701-8FFB-4E4B-88AC-54D3D54DF1D1}" destId="{BB32B291-CB44-4CE7-B7D5-C36487D305BF}" srcOrd="2" destOrd="0" parTransId="{E0D71ADF-720C-4C9F-AB47-3ADF90D8E4C3}" sibTransId="{2BF2C31B-7CF6-41FF-B180-1139EEC3FB8A}"/>
    <dgm:cxn modelId="{E1CA6E09-8E22-439D-954C-AF881A71D635}" type="presOf" srcId="{6EC1B701-8FFB-4E4B-88AC-54D3D54DF1D1}" destId="{CACCF9F2-5D39-4DB2-84F4-289912ABBD23}" srcOrd="0" destOrd="0" presId="urn:microsoft.com/office/officeart/2005/8/layout/hList6"/>
    <dgm:cxn modelId="{4D7F2555-3A6E-4440-B6DC-36C77404F73A}" type="presOf" srcId="{CF060CF8-BE54-4093-9335-5E50993CF520}" destId="{6968E092-7D55-429F-A633-10C3431A515D}" srcOrd="0" destOrd="0" presId="urn:microsoft.com/office/officeart/2005/8/layout/hList6"/>
    <dgm:cxn modelId="{1F722DA5-E33D-466F-9DBD-F6FC3B49AEA9}" type="presOf" srcId="{35548F0C-5BE3-4A77-80E4-D72CADAEDC00}" destId="{BE817597-271D-43F8-B5D2-4732BC07FD7E}" srcOrd="0" destOrd="0" presId="urn:microsoft.com/office/officeart/2005/8/layout/hList6"/>
    <dgm:cxn modelId="{D7931FB3-6C82-4A4F-8565-71F68D97DCA4}" srcId="{6EC1B701-8FFB-4E4B-88AC-54D3D54DF1D1}" destId="{35548F0C-5BE3-4A77-80E4-D72CADAEDC00}" srcOrd="0" destOrd="0" parTransId="{8DB24A53-6FC1-4FAC-A352-0BEF2430A567}" sibTransId="{C79F8FB4-7E4E-453A-B369-BBA6929BE286}"/>
    <dgm:cxn modelId="{71F463CC-69BE-447D-8265-D4E3D9E07375}" type="presOf" srcId="{BB32B291-CB44-4CE7-B7D5-C36487D305BF}" destId="{4ADC26AB-3B36-4156-AB90-8DA7923DB7D7}" srcOrd="0" destOrd="0" presId="urn:microsoft.com/office/officeart/2005/8/layout/hList6"/>
    <dgm:cxn modelId="{D02A5DDB-2D34-495C-8614-28BDC66E95F8}" srcId="{6EC1B701-8FFB-4E4B-88AC-54D3D54DF1D1}" destId="{CF060CF8-BE54-4093-9335-5E50993CF520}" srcOrd="1" destOrd="0" parTransId="{9EC5A8B6-AD93-4BEC-8A28-B6AD471BB02E}" sibTransId="{BDB244C4-3C4A-4382-B314-731D93BF5DF2}"/>
    <dgm:cxn modelId="{D8987983-9C56-4A1E-A9DC-F5C26F8E8C1A}" type="presParOf" srcId="{CACCF9F2-5D39-4DB2-84F4-289912ABBD23}" destId="{BE817597-271D-43F8-B5D2-4732BC07FD7E}" srcOrd="0" destOrd="0" presId="urn:microsoft.com/office/officeart/2005/8/layout/hList6"/>
    <dgm:cxn modelId="{5D8388D7-A3BB-499E-8E58-D42B36DA1AD9}" type="presParOf" srcId="{CACCF9F2-5D39-4DB2-84F4-289912ABBD23}" destId="{D8F1D268-F9B1-48A2-8105-7E1B704F2476}" srcOrd="1" destOrd="0" presId="urn:microsoft.com/office/officeart/2005/8/layout/hList6"/>
    <dgm:cxn modelId="{DB341CFA-86CE-43D0-A501-A7E6DCFB0F84}" type="presParOf" srcId="{CACCF9F2-5D39-4DB2-84F4-289912ABBD23}" destId="{6968E092-7D55-429F-A633-10C3431A515D}" srcOrd="2" destOrd="0" presId="urn:microsoft.com/office/officeart/2005/8/layout/hList6"/>
    <dgm:cxn modelId="{E2E86B64-DD57-4F14-A998-E625BE4A61C1}" type="presParOf" srcId="{CACCF9F2-5D39-4DB2-84F4-289912ABBD23}" destId="{E5107150-0A8D-414D-BF5A-D136A152078E}" srcOrd="3" destOrd="0" presId="urn:microsoft.com/office/officeart/2005/8/layout/hList6"/>
    <dgm:cxn modelId="{4CB78233-CE61-486E-A247-1F113949370D}" type="presParOf" srcId="{CACCF9F2-5D39-4DB2-84F4-289912ABBD23}" destId="{4ADC26AB-3B36-4156-AB90-8DA7923DB7D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FD13022-2617-4A56-87EE-891F3DD7D7E5}" type="doc">
      <dgm:prSet loTypeId="urn:microsoft.com/office/officeart/2005/8/layout/process4" loCatId="list" qsTypeId="urn:microsoft.com/office/officeart/2005/8/quickstyle/simple1" qsCatId="simple" csTypeId="urn:microsoft.com/office/officeart/2005/8/colors/colorful5" csCatId="colorful" phldr="1"/>
      <dgm:spPr/>
      <dgm:t>
        <a:bodyPr/>
        <a:lstStyle/>
        <a:p>
          <a:endParaRPr lang="en-US"/>
        </a:p>
      </dgm:t>
    </dgm:pt>
    <dgm:pt modelId="{80486A73-21D0-47D4-BA65-3282C08A6EE1}">
      <dgm:prSet phldrT="[Text]" custT="1"/>
      <dgm:spPr/>
      <dgm:t>
        <a:bodyPr/>
        <a:lstStyle/>
        <a:p>
          <a:pPr algn="ctr">
            <a:lnSpc>
              <a:spcPct val="114000"/>
            </a:lnSpc>
            <a:spcBef>
              <a:spcPts val="600"/>
            </a:spcBef>
            <a:spcAft>
              <a:spcPts val="600"/>
            </a:spcAft>
          </a:pPr>
          <a:r>
            <a:rPr lang="en-US" sz="2000"/>
            <a:t>Acknowledge their response.</a:t>
          </a:r>
        </a:p>
      </dgm:t>
    </dgm:pt>
    <dgm:pt modelId="{9F6618AE-26D3-4C9C-9730-515DD97FC590}" type="parTrans" cxnId="{11093EF9-D96A-45A1-BDCB-157C210E05BF}">
      <dgm:prSet/>
      <dgm:spPr/>
      <dgm:t>
        <a:bodyPr/>
        <a:lstStyle/>
        <a:p>
          <a:pPr algn="ctr">
            <a:lnSpc>
              <a:spcPct val="114000"/>
            </a:lnSpc>
            <a:spcBef>
              <a:spcPts val="600"/>
            </a:spcBef>
            <a:spcAft>
              <a:spcPts val="600"/>
            </a:spcAft>
          </a:pPr>
          <a:endParaRPr lang="en-US" sz="2000"/>
        </a:p>
      </dgm:t>
    </dgm:pt>
    <dgm:pt modelId="{D964568B-3451-4FB0-BE48-CFA0ABD27AF3}" type="sibTrans" cxnId="{11093EF9-D96A-45A1-BDCB-157C210E05BF}">
      <dgm:prSet/>
      <dgm:spPr/>
      <dgm:t>
        <a:bodyPr/>
        <a:lstStyle/>
        <a:p>
          <a:pPr algn="ctr">
            <a:lnSpc>
              <a:spcPct val="114000"/>
            </a:lnSpc>
            <a:spcBef>
              <a:spcPts val="600"/>
            </a:spcBef>
            <a:spcAft>
              <a:spcPts val="600"/>
            </a:spcAft>
          </a:pPr>
          <a:endParaRPr lang="en-US" sz="2000"/>
        </a:p>
      </dgm:t>
    </dgm:pt>
    <dgm:pt modelId="{6159C07C-491B-4498-9371-ED6B219EC463}">
      <dgm:prSet phldrT="[Text]" custT="1"/>
      <dgm:spPr/>
      <dgm:t>
        <a:bodyPr/>
        <a:lstStyle/>
        <a:p>
          <a:pPr algn="ctr">
            <a:lnSpc>
              <a:spcPct val="114000"/>
            </a:lnSpc>
            <a:spcBef>
              <a:spcPts val="600"/>
            </a:spcBef>
            <a:spcAft>
              <a:spcPts val="600"/>
            </a:spcAft>
          </a:pPr>
          <a:r>
            <a:rPr lang="en-US" sz="2000"/>
            <a:t>Let them know why the action is important.</a:t>
          </a:r>
        </a:p>
      </dgm:t>
    </dgm:pt>
    <dgm:pt modelId="{9BDC51D3-722F-48A4-9758-3A4DEF0525C7}" type="parTrans" cxnId="{84490E5C-E7AB-47B7-9B49-70078100F6E3}">
      <dgm:prSet/>
      <dgm:spPr/>
      <dgm:t>
        <a:bodyPr/>
        <a:lstStyle/>
        <a:p>
          <a:pPr algn="ctr">
            <a:lnSpc>
              <a:spcPct val="114000"/>
            </a:lnSpc>
            <a:spcBef>
              <a:spcPts val="600"/>
            </a:spcBef>
            <a:spcAft>
              <a:spcPts val="600"/>
            </a:spcAft>
          </a:pPr>
          <a:endParaRPr lang="en-US" sz="2000"/>
        </a:p>
      </dgm:t>
    </dgm:pt>
    <dgm:pt modelId="{A6A1B4D5-7EB6-4C56-A565-AF4E996FD27D}" type="sibTrans" cxnId="{84490E5C-E7AB-47B7-9B49-70078100F6E3}">
      <dgm:prSet/>
      <dgm:spPr/>
      <dgm:t>
        <a:bodyPr/>
        <a:lstStyle/>
        <a:p>
          <a:pPr algn="ctr">
            <a:lnSpc>
              <a:spcPct val="114000"/>
            </a:lnSpc>
            <a:spcBef>
              <a:spcPts val="600"/>
            </a:spcBef>
            <a:spcAft>
              <a:spcPts val="600"/>
            </a:spcAft>
          </a:pPr>
          <a:endParaRPr lang="en-US" sz="2000"/>
        </a:p>
      </dgm:t>
    </dgm:pt>
    <dgm:pt modelId="{802EF376-68A8-4073-946E-449067F63419}">
      <dgm:prSet phldrT="[Text]" custT="1"/>
      <dgm:spPr>
        <a:solidFill>
          <a:srgbClr val="3CBE99"/>
        </a:solidFill>
      </dgm:spPr>
      <dgm:t>
        <a:bodyPr/>
        <a:lstStyle/>
        <a:p>
          <a:pPr algn="ctr">
            <a:lnSpc>
              <a:spcPct val="114000"/>
            </a:lnSpc>
            <a:spcBef>
              <a:spcPts val="600"/>
            </a:spcBef>
            <a:spcAft>
              <a:spcPts val="600"/>
            </a:spcAft>
          </a:pPr>
          <a:r>
            <a:rPr lang="en-US" sz="2000" dirty="0"/>
            <a:t>Tell them that you will not force them, but you will ask again later.</a:t>
          </a:r>
        </a:p>
      </dgm:t>
    </dgm:pt>
    <dgm:pt modelId="{72181B28-FD4F-4038-910B-048F16FAFCCA}" type="parTrans" cxnId="{AA987DDC-730C-4F39-9CA1-FDC621AC7718}">
      <dgm:prSet/>
      <dgm:spPr/>
      <dgm:t>
        <a:bodyPr/>
        <a:lstStyle/>
        <a:p>
          <a:pPr algn="ctr">
            <a:lnSpc>
              <a:spcPct val="114000"/>
            </a:lnSpc>
            <a:spcBef>
              <a:spcPts val="600"/>
            </a:spcBef>
            <a:spcAft>
              <a:spcPts val="600"/>
            </a:spcAft>
          </a:pPr>
          <a:endParaRPr lang="en-US" sz="2000"/>
        </a:p>
      </dgm:t>
    </dgm:pt>
    <dgm:pt modelId="{7C463215-B163-48B3-9EEE-CA1FBEEA4BAF}" type="sibTrans" cxnId="{AA987DDC-730C-4F39-9CA1-FDC621AC7718}">
      <dgm:prSet/>
      <dgm:spPr/>
      <dgm:t>
        <a:bodyPr/>
        <a:lstStyle/>
        <a:p>
          <a:pPr algn="ctr">
            <a:lnSpc>
              <a:spcPct val="114000"/>
            </a:lnSpc>
            <a:spcBef>
              <a:spcPts val="600"/>
            </a:spcBef>
            <a:spcAft>
              <a:spcPts val="600"/>
            </a:spcAft>
          </a:pPr>
          <a:endParaRPr lang="en-US" sz="2000"/>
        </a:p>
      </dgm:t>
    </dgm:pt>
    <dgm:pt modelId="{04DE54EE-41C8-4290-8D3C-94E11157C133}">
      <dgm:prSet phldrT="[Text]" custT="1"/>
      <dgm:spPr>
        <a:solidFill>
          <a:srgbClr val="42BDCA"/>
        </a:solidFill>
      </dgm:spPr>
      <dgm:t>
        <a:bodyPr/>
        <a:lstStyle/>
        <a:p>
          <a:pPr algn="ctr">
            <a:lnSpc>
              <a:spcPct val="114000"/>
            </a:lnSpc>
            <a:spcBef>
              <a:spcPts val="600"/>
            </a:spcBef>
            <a:spcAft>
              <a:spcPts val="600"/>
            </a:spcAft>
          </a:pPr>
          <a:r>
            <a:rPr lang="en-US" sz="2000" dirty="0"/>
            <a:t>Record their response in their file.</a:t>
          </a:r>
        </a:p>
      </dgm:t>
    </dgm:pt>
    <dgm:pt modelId="{954E0FF6-D334-4C4F-80FC-EDEA8D964959}" type="parTrans" cxnId="{848B157A-813B-4ECF-B0A0-B034C2D7FF78}">
      <dgm:prSet/>
      <dgm:spPr/>
      <dgm:t>
        <a:bodyPr/>
        <a:lstStyle/>
        <a:p>
          <a:pPr algn="ctr">
            <a:lnSpc>
              <a:spcPct val="114000"/>
            </a:lnSpc>
            <a:spcBef>
              <a:spcPts val="600"/>
            </a:spcBef>
            <a:spcAft>
              <a:spcPts val="600"/>
            </a:spcAft>
          </a:pPr>
          <a:endParaRPr lang="en-US" sz="2000"/>
        </a:p>
      </dgm:t>
    </dgm:pt>
    <dgm:pt modelId="{EE6F5724-D523-4012-A9E7-C385314DF95B}" type="sibTrans" cxnId="{848B157A-813B-4ECF-B0A0-B034C2D7FF78}">
      <dgm:prSet/>
      <dgm:spPr/>
      <dgm:t>
        <a:bodyPr/>
        <a:lstStyle/>
        <a:p>
          <a:pPr algn="ctr">
            <a:lnSpc>
              <a:spcPct val="114000"/>
            </a:lnSpc>
            <a:spcBef>
              <a:spcPts val="600"/>
            </a:spcBef>
            <a:spcAft>
              <a:spcPts val="600"/>
            </a:spcAft>
          </a:pPr>
          <a:endParaRPr lang="en-US" sz="2000"/>
        </a:p>
      </dgm:t>
    </dgm:pt>
    <dgm:pt modelId="{EAE304B7-E937-4855-ACE2-3CDC232513BD}">
      <dgm:prSet phldrT="[Text]" custT="1"/>
      <dgm:spPr>
        <a:solidFill>
          <a:srgbClr val="458DCF"/>
        </a:solidFill>
      </dgm:spPr>
      <dgm:t>
        <a:bodyPr/>
        <a:lstStyle/>
        <a:p>
          <a:pPr algn="ctr">
            <a:lnSpc>
              <a:spcPct val="114000"/>
            </a:lnSpc>
            <a:spcBef>
              <a:spcPts val="600"/>
            </a:spcBef>
            <a:spcAft>
              <a:spcPts val="600"/>
            </a:spcAft>
          </a:pPr>
          <a:r>
            <a:rPr lang="en-US" sz="2000" dirty="0"/>
            <a:t>Ask your supervisor what you can do if they continue to refuse.</a:t>
          </a:r>
        </a:p>
      </dgm:t>
    </dgm:pt>
    <dgm:pt modelId="{78D6979A-EDD9-407A-AC18-DBBC00EB4B7F}" type="parTrans" cxnId="{3B07A41B-78E4-4AC8-856C-EF74B1DE26BA}">
      <dgm:prSet/>
      <dgm:spPr/>
      <dgm:t>
        <a:bodyPr/>
        <a:lstStyle/>
        <a:p>
          <a:pPr algn="ctr">
            <a:lnSpc>
              <a:spcPct val="114000"/>
            </a:lnSpc>
            <a:spcBef>
              <a:spcPts val="600"/>
            </a:spcBef>
            <a:spcAft>
              <a:spcPts val="600"/>
            </a:spcAft>
          </a:pPr>
          <a:endParaRPr lang="en-US" sz="2000"/>
        </a:p>
      </dgm:t>
    </dgm:pt>
    <dgm:pt modelId="{BD5D6A77-7A83-4D20-A214-A52A18A62B42}" type="sibTrans" cxnId="{3B07A41B-78E4-4AC8-856C-EF74B1DE26BA}">
      <dgm:prSet/>
      <dgm:spPr/>
      <dgm:t>
        <a:bodyPr/>
        <a:lstStyle/>
        <a:p>
          <a:pPr algn="ctr">
            <a:lnSpc>
              <a:spcPct val="114000"/>
            </a:lnSpc>
            <a:spcBef>
              <a:spcPts val="600"/>
            </a:spcBef>
            <a:spcAft>
              <a:spcPts val="600"/>
            </a:spcAft>
          </a:pPr>
          <a:endParaRPr lang="en-US" sz="2000"/>
        </a:p>
      </dgm:t>
    </dgm:pt>
    <dgm:pt modelId="{D3908461-677A-4FC7-812C-5535041C709B}" type="pres">
      <dgm:prSet presAssocID="{6FD13022-2617-4A56-87EE-891F3DD7D7E5}" presName="Name0" presStyleCnt="0">
        <dgm:presLayoutVars>
          <dgm:dir/>
          <dgm:animLvl val="lvl"/>
          <dgm:resizeHandles val="exact"/>
        </dgm:presLayoutVars>
      </dgm:prSet>
      <dgm:spPr/>
    </dgm:pt>
    <dgm:pt modelId="{38B6D0D3-82EE-493B-90E6-DC4059E5F539}" type="pres">
      <dgm:prSet presAssocID="{EAE304B7-E937-4855-ACE2-3CDC232513BD}" presName="boxAndChildren" presStyleCnt="0"/>
      <dgm:spPr/>
    </dgm:pt>
    <dgm:pt modelId="{182E6CCA-4096-413F-A0B5-4067962A54B4}" type="pres">
      <dgm:prSet presAssocID="{EAE304B7-E937-4855-ACE2-3CDC232513BD}" presName="parentTextBox" presStyleLbl="node1" presStyleIdx="0" presStyleCnt="5"/>
      <dgm:spPr/>
    </dgm:pt>
    <dgm:pt modelId="{697724A4-3B81-46BC-8ADC-65FF7CFEB098}" type="pres">
      <dgm:prSet presAssocID="{EE6F5724-D523-4012-A9E7-C385314DF95B}" presName="sp" presStyleCnt="0"/>
      <dgm:spPr/>
    </dgm:pt>
    <dgm:pt modelId="{21A66644-7F48-4A9B-845A-615A60857E0A}" type="pres">
      <dgm:prSet presAssocID="{04DE54EE-41C8-4290-8D3C-94E11157C133}" presName="arrowAndChildren" presStyleCnt="0"/>
      <dgm:spPr/>
    </dgm:pt>
    <dgm:pt modelId="{932246D2-EE59-41CD-A025-B60731BE45E7}" type="pres">
      <dgm:prSet presAssocID="{04DE54EE-41C8-4290-8D3C-94E11157C133}" presName="parentTextArrow" presStyleLbl="node1" presStyleIdx="1" presStyleCnt="5"/>
      <dgm:spPr/>
    </dgm:pt>
    <dgm:pt modelId="{4827418F-1E01-451C-AF6E-C0B699621554}" type="pres">
      <dgm:prSet presAssocID="{7C463215-B163-48B3-9EEE-CA1FBEEA4BAF}" presName="sp" presStyleCnt="0"/>
      <dgm:spPr/>
    </dgm:pt>
    <dgm:pt modelId="{B7A2D0BA-C3E0-4D71-959B-2F223956AA93}" type="pres">
      <dgm:prSet presAssocID="{802EF376-68A8-4073-946E-449067F63419}" presName="arrowAndChildren" presStyleCnt="0"/>
      <dgm:spPr/>
    </dgm:pt>
    <dgm:pt modelId="{8506937A-48A5-4FBB-BD85-EF073AD0486E}" type="pres">
      <dgm:prSet presAssocID="{802EF376-68A8-4073-946E-449067F63419}" presName="parentTextArrow" presStyleLbl="node1" presStyleIdx="2" presStyleCnt="5"/>
      <dgm:spPr/>
    </dgm:pt>
    <dgm:pt modelId="{13E82091-5705-4713-A09F-42490626C146}" type="pres">
      <dgm:prSet presAssocID="{A6A1B4D5-7EB6-4C56-A565-AF4E996FD27D}" presName="sp" presStyleCnt="0"/>
      <dgm:spPr/>
    </dgm:pt>
    <dgm:pt modelId="{7C5FCB7C-4426-4B83-9BC0-1173CC1C8008}" type="pres">
      <dgm:prSet presAssocID="{6159C07C-491B-4498-9371-ED6B219EC463}" presName="arrowAndChildren" presStyleCnt="0"/>
      <dgm:spPr/>
    </dgm:pt>
    <dgm:pt modelId="{6FDEE386-7EC8-4F2D-911A-CBD19B6CCC0A}" type="pres">
      <dgm:prSet presAssocID="{6159C07C-491B-4498-9371-ED6B219EC463}" presName="parentTextArrow" presStyleLbl="node1" presStyleIdx="3" presStyleCnt="5"/>
      <dgm:spPr/>
    </dgm:pt>
    <dgm:pt modelId="{659AC61F-E002-45F7-AF99-78A1FDBA6323}" type="pres">
      <dgm:prSet presAssocID="{D964568B-3451-4FB0-BE48-CFA0ABD27AF3}" presName="sp" presStyleCnt="0"/>
      <dgm:spPr/>
    </dgm:pt>
    <dgm:pt modelId="{8C9051C6-7A4D-4666-9C4B-7CDD7A776C7A}" type="pres">
      <dgm:prSet presAssocID="{80486A73-21D0-47D4-BA65-3282C08A6EE1}" presName="arrowAndChildren" presStyleCnt="0"/>
      <dgm:spPr/>
    </dgm:pt>
    <dgm:pt modelId="{F4BEF30E-2802-4D74-A335-FB7D2DF7B22D}" type="pres">
      <dgm:prSet presAssocID="{80486A73-21D0-47D4-BA65-3282C08A6EE1}" presName="parentTextArrow" presStyleLbl="node1" presStyleIdx="4" presStyleCnt="5"/>
      <dgm:spPr/>
    </dgm:pt>
  </dgm:ptLst>
  <dgm:cxnLst>
    <dgm:cxn modelId="{43061D00-9D52-42E7-9E5C-958530785EBA}" type="presOf" srcId="{6FD13022-2617-4A56-87EE-891F3DD7D7E5}" destId="{D3908461-677A-4FC7-812C-5535041C709B}" srcOrd="0" destOrd="0" presId="urn:microsoft.com/office/officeart/2005/8/layout/process4"/>
    <dgm:cxn modelId="{3B07A41B-78E4-4AC8-856C-EF74B1DE26BA}" srcId="{6FD13022-2617-4A56-87EE-891F3DD7D7E5}" destId="{EAE304B7-E937-4855-ACE2-3CDC232513BD}" srcOrd="4" destOrd="0" parTransId="{78D6979A-EDD9-407A-AC18-DBBC00EB4B7F}" sibTransId="{BD5D6A77-7A83-4D20-A214-A52A18A62B42}"/>
    <dgm:cxn modelId="{84490E5C-E7AB-47B7-9B49-70078100F6E3}" srcId="{6FD13022-2617-4A56-87EE-891F3DD7D7E5}" destId="{6159C07C-491B-4498-9371-ED6B219EC463}" srcOrd="1" destOrd="0" parTransId="{9BDC51D3-722F-48A4-9758-3A4DEF0525C7}" sibTransId="{A6A1B4D5-7EB6-4C56-A565-AF4E996FD27D}"/>
    <dgm:cxn modelId="{09CB7858-3FC6-4C3F-B75A-40A7789FDA0F}" type="presOf" srcId="{6159C07C-491B-4498-9371-ED6B219EC463}" destId="{6FDEE386-7EC8-4F2D-911A-CBD19B6CCC0A}" srcOrd="0" destOrd="0" presId="urn:microsoft.com/office/officeart/2005/8/layout/process4"/>
    <dgm:cxn modelId="{848B157A-813B-4ECF-B0A0-B034C2D7FF78}" srcId="{6FD13022-2617-4A56-87EE-891F3DD7D7E5}" destId="{04DE54EE-41C8-4290-8D3C-94E11157C133}" srcOrd="3" destOrd="0" parTransId="{954E0FF6-D334-4C4F-80FC-EDEA8D964959}" sibTransId="{EE6F5724-D523-4012-A9E7-C385314DF95B}"/>
    <dgm:cxn modelId="{34BE01AB-2FEF-406D-B8AF-B4288C862237}" type="presOf" srcId="{80486A73-21D0-47D4-BA65-3282C08A6EE1}" destId="{F4BEF30E-2802-4D74-A335-FB7D2DF7B22D}" srcOrd="0" destOrd="0" presId="urn:microsoft.com/office/officeart/2005/8/layout/process4"/>
    <dgm:cxn modelId="{071CBBB3-26DD-4DF7-93E0-C8B70A8347AF}" type="presOf" srcId="{EAE304B7-E937-4855-ACE2-3CDC232513BD}" destId="{182E6CCA-4096-413F-A0B5-4067962A54B4}" srcOrd="0" destOrd="0" presId="urn:microsoft.com/office/officeart/2005/8/layout/process4"/>
    <dgm:cxn modelId="{AA987DDC-730C-4F39-9CA1-FDC621AC7718}" srcId="{6FD13022-2617-4A56-87EE-891F3DD7D7E5}" destId="{802EF376-68A8-4073-946E-449067F63419}" srcOrd="2" destOrd="0" parTransId="{72181B28-FD4F-4038-910B-048F16FAFCCA}" sibTransId="{7C463215-B163-48B3-9EEE-CA1FBEEA4BAF}"/>
    <dgm:cxn modelId="{BFAE9EDE-89F1-4FCD-9DF6-F3EE3D0050B5}" type="presOf" srcId="{802EF376-68A8-4073-946E-449067F63419}" destId="{8506937A-48A5-4FBB-BD85-EF073AD0486E}" srcOrd="0" destOrd="0" presId="urn:microsoft.com/office/officeart/2005/8/layout/process4"/>
    <dgm:cxn modelId="{643239E6-DB01-4F7D-8D69-4E93F973C128}" type="presOf" srcId="{04DE54EE-41C8-4290-8D3C-94E11157C133}" destId="{932246D2-EE59-41CD-A025-B60731BE45E7}" srcOrd="0" destOrd="0" presId="urn:microsoft.com/office/officeart/2005/8/layout/process4"/>
    <dgm:cxn modelId="{11093EF9-D96A-45A1-BDCB-157C210E05BF}" srcId="{6FD13022-2617-4A56-87EE-891F3DD7D7E5}" destId="{80486A73-21D0-47D4-BA65-3282C08A6EE1}" srcOrd="0" destOrd="0" parTransId="{9F6618AE-26D3-4C9C-9730-515DD97FC590}" sibTransId="{D964568B-3451-4FB0-BE48-CFA0ABD27AF3}"/>
    <dgm:cxn modelId="{D2EEB7EC-4386-44FD-A901-AAC85CC424BB}" type="presParOf" srcId="{D3908461-677A-4FC7-812C-5535041C709B}" destId="{38B6D0D3-82EE-493B-90E6-DC4059E5F539}" srcOrd="0" destOrd="0" presId="urn:microsoft.com/office/officeart/2005/8/layout/process4"/>
    <dgm:cxn modelId="{8296A359-37C1-429B-83E1-8B732E08A094}" type="presParOf" srcId="{38B6D0D3-82EE-493B-90E6-DC4059E5F539}" destId="{182E6CCA-4096-413F-A0B5-4067962A54B4}" srcOrd="0" destOrd="0" presId="urn:microsoft.com/office/officeart/2005/8/layout/process4"/>
    <dgm:cxn modelId="{D66B05AC-AFC2-4422-960D-415FD6805387}" type="presParOf" srcId="{D3908461-677A-4FC7-812C-5535041C709B}" destId="{697724A4-3B81-46BC-8ADC-65FF7CFEB098}" srcOrd="1" destOrd="0" presId="urn:microsoft.com/office/officeart/2005/8/layout/process4"/>
    <dgm:cxn modelId="{0C6D3CE0-1C3C-4530-9C40-74AAF496C8A1}" type="presParOf" srcId="{D3908461-677A-4FC7-812C-5535041C709B}" destId="{21A66644-7F48-4A9B-845A-615A60857E0A}" srcOrd="2" destOrd="0" presId="urn:microsoft.com/office/officeart/2005/8/layout/process4"/>
    <dgm:cxn modelId="{3ADB33A3-7E6E-473D-B9B3-5C0814D7B921}" type="presParOf" srcId="{21A66644-7F48-4A9B-845A-615A60857E0A}" destId="{932246D2-EE59-41CD-A025-B60731BE45E7}" srcOrd="0" destOrd="0" presId="urn:microsoft.com/office/officeart/2005/8/layout/process4"/>
    <dgm:cxn modelId="{D302D319-5B08-465F-869E-483C1DB5AC8F}" type="presParOf" srcId="{D3908461-677A-4FC7-812C-5535041C709B}" destId="{4827418F-1E01-451C-AF6E-C0B699621554}" srcOrd="3" destOrd="0" presId="urn:microsoft.com/office/officeart/2005/8/layout/process4"/>
    <dgm:cxn modelId="{351A43E3-2687-451D-A372-5433EEB89203}" type="presParOf" srcId="{D3908461-677A-4FC7-812C-5535041C709B}" destId="{B7A2D0BA-C3E0-4D71-959B-2F223956AA93}" srcOrd="4" destOrd="0" presId="urn:microsoft.com/office/officeart/2005/8/layout/process4"/>
    <dgm:cxn modelId="{B74455DA-90A9-4079-BB55-9E45CB4208C6}" type="presParOf" srcId="{B7A2D0BA-C3E0-4D71-959B-2F223956AA93}" destId="{8506937A-48A5-4FBB-BD85-EF073AD0486E}" srcOrd="0" destOrd="0" presId="urn:microsoft.com/office/officeart/2005/8/layout/process4"/>
    <dgm:cxn modelId="{BF79521C-5312-42E1-9879-C9CEAD988993}" type="presParOf" srcId="{D3908461-677A-4FC7-812C-5535041C709B}" destId="{13E82091-5705-4713-A09F-42490626C146}" srcOrd="5" destOrd="0" presId="urn:microsoft.com/office/officeart/2005/8/layout/process4"/>
    <dgm:cxn modelId="{61049A78-C19D-4360-AA13-2AB484823375}" type="presParOf" srcId="{D3908461-677A-4FC7-812C-5535041C709B}" destId="{7C5FCB7C-4426-4B83-9BC0-1173CC1C8008}" srcOrd="6" destOrd="0" presId="urn:microsoft.com/office/officeart/2005/8/layout/process4"/>
    <dgm:cxn modelId="{0061BD10-EED8-4374-9BA9-88A5813B2353}" type="presParOf" srcId="{7C5FCB7C-4426-4B83-9BC0-1173CC1C8008}" destId="{6FDEE386-7EC8-4F2D-911A-CBD19B6CCC0A}" srcOrd="0" destOrd="0" presId="urn:microsoft.com/office/officeart/2005/8/layout/process4"/>
    <dgm:cxn modelId="{9CF4F1D7-67D4-4DF1-B505-FF0A665A236C}" type="presParOf" srcId="{D3908461-677A-4FC7-812C-5535041C709B}" destId="{659AC61F-E002-45F7-AF99-78A1FDBA6323}" srcOrd="7" destOrd="0" presId="urn:microsoft.com/office/officeart/2005/8/layout/process4"/>
    <dgm:cxn modelId="{40DB80EE-51D5-41F9-BB13-AC8C9BEBB8FA}" type="presParOf" srcId="{D3908461-677A-4FC7-812C-5535041C709B}" destId="{8C9051C6-7A4D-4666-9C4B-7CDD7A776C7A}" srcOrd="8" destOrd="0" presId="urn:microsoft.com/office/officeart/2005/8/layout/process4"/>
    <dgm:cxn modelId="{05DC9574-18F1-435E-A907-ECF8D7A78C34}" type="presParOf" srcId="{8C9051C6-7A4D-4666-9C4B-7CDD7A776C7A}" destId="{F4BEF30E-2802-4D74-A335-FB7D2DF7B22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7BE1E39-BBC2-4CC6-AE83-2489BB9CAEE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46BD0FA9-6C20-42BC-8EFC-71736337B64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Diversity</a:t>
          </a:r>
          <a:endParaRPr lang="en-AU" sz="2000" dirty="0"/>
        </a:p>
      </dgm:t>
    </dgm:pt>
    <dgm:pt modelId="{CF63D985-2125-460C-ADB0-E3B1E1909DC0}" type="parTrans" cxnId="{EBFD5016-6BBD-4E72-9F3A-215BF0D709E8}">
      <dgm:prSet/>
      <dgm:spPr/>
      <dgm:t>
        <a:bodyPr/>
        <a:lstStyle/>
        <a:p>
          <a:pPr>
            <a:lnSpc>
              <a:spcPct val="114000"/>
            </a:lnSpc>
            <a:spcBef>
              <a:spcPts val="600"/>
            </a:spcBef>
            <a:spcAft>
              <a:spcPts val="600"/>
            </a:spcAft>
          </a:pPr>
          <a:endParaRPr lang="en-AU" sz="2000"/>
        </a:p>
      </dgm:t>
    </dgm:pt>
    <dgm:pt modelId="{D451C521-47B0-4000-B5A0-CD0D593A4C6E}" type="sibTrans" cxnId="{EBFD5016-6BBD-4E72-9F3A-215BF0D709E8}">
      <dgm:prSet/>
      <dgm:spPr/>
      <dgm:t>
        <a:bodyPr/>
        <a:lstStyle/>
        <a:p>
          <a:pPr>
            <a:lnSpc>
              <a:spcPct val="114000"/>
            </a:lnSpc>
            <a:spcBef>
              <a:spcPts val="600"/>
            </a:spcBef>
            <a:spcAft>
              <a:spcPts val="600"/>
            </a:spcAft>
          </a:pPr>
          <a:endParaRPr lang="en-AU" sz="2000"/>
        </a:p>
      </dgm:t>
    </dgm:pt>
    <dgm:pt modelId="{3BBFB757-E9E8-49A3-B3A9-094DDD3ADBCC}">
      <dgm:prSet custT="1"/>
      <dgm:spPr>
        <a:solidFill>
          <a:srgbClr val="3CBE99"/>
        </a:solidFill>
      </dgm:spPr>
      <dgm:t>
        <a:bodyPr/>
        <a:lstStyle/>
        <a:p>
          <a:pPr>
            <a:lnSpc>
              <a:spcPct val="114000"/>
            </a:lnSpc>
            <a:spcBef>
              <a:spcPts val="600"/>
            </a:spcBef>
            <a:spcAft>
              <a:spcPts val="600"/>
            </a:spcAft>
          </a:pPr>
          <a:r>
            <a:rPr lang="en-US" sz="2000"/>
            <a:t>Family</a:t>
          </a:r>
          <a:endParaRPr lang="en-US" sz="2000" dirty="0"/>
        </a:p>
      </dgm:t>
    </dgm:pt>
    <dgm:pt modelId="{C77BE8A7-DA3F-44E9-B0C0-627056F39496}" type="parTrans" cxnId="{C90EAEAF-44A6-482D-A773-976AA2D22384}">
      <dgm:prSet/>
      <dgm:spPr/>
      <dgm:t>
        <a:bodyPr/>
        <a:lstStyle/>
        <a:p>
          <a:pPr>
            <a:lnSpc>
              <a:spcPct val="114000"/>
            </a:lnSpc>
            <a:spcBef>
              <a:spcPts val="600"/>
            </a:spcBef>
            <a:spcAft>
              <a:spcPts val="600"/>
            </a:spcAft>
          </a:pPr>
          <a:endParaRPr lang="en-AU" sz="2000"/>
        </a:p>
      </dgm:t>
    </dgm:pt>
    <dgm:pt modelId="{2AE85861-CF21-4563-8716-60C59ED5DA5B}" type="sibTrans" cxnId="{C90EAEAF-44A6-482D-A773-976AA2D22384}">
      <dgm:prSet/>
      <dgm:spPr/>
      <dgm:t>
        <a:bodyPr/>
        <a:lstStyle/>
        <a:p>
          <a:pPr>
            <a:lnSpc>
              <a:spcPct val="114000"/>
            </a:lnSpc>
            <a:spcBef>
              <a:spcPts val="600"/>
            </a:spcBef>
            <a:spcAft>
              <a:spcPts val="600"/>
            </a:spcAft>
          </a:pPr>
          <a:endParaRPr lang="en-AU" sz="2000"/>
        </a:p>
      </dgm:t>
    </dgm:pt>
    <dgm:pt modelId="{115289A5-0D0E-43AB-AFAB-C5C2E6F7E32F}">
      <dgm:prSet custT="1"/>
      <dgm:spPr/>
      <dgm:t>
        <a:bodyPr/>
        <a:lstStyle/>
        <a:p>
          <a:pPr>
            <a:lnSpc>
              <a:spcPct val="114000"/>
            </a:lnSpc>
            <a:spcBef>
              <a:spcPts val="600"/>
            </a:spcBef>
            <a:spcAft>
              <a:spcPts val="600"/>
            </a:spcAft>
          </a:pPr>
          <a:r>
            <a:rPr lang="en-US" sz="2000"/>
            <a:t>Society</a:t>
          </a:r>
          <a:endParaRPr lang="en-US" sz="2000" dirty="0"/>
        </a:p>
      </dgm:t>
    </dgm:pt>
    <dgm:pt modelId="{C48589C8-D9DB-42FF-93CC-ACA68D135744}" type="parTrans" cxnId="{365B7058-E4BD-40B8-B13C-4DF84C9DAF78}">
      <dgm:prSet/>
      <dgm:spPr/>
      <dgm:t>
        <a:bodyPr/>
        <a:lstStyle/>
        <a:p>
          <a:pPr>
            <a:lnSpc>
              <a:spcPct val="114000"/>
            </a:lnSpc>
            <a:spcBef>
              <a:spcPts val="600"/>
            </a:spcBef>
            <a:spcAft>
              <a:spcPts val="600"/>
            </a:spcAft>
          </a:pPr>
          <a:endParaRPr lang="en-AU" sz="2000"/>
        </a:p>
      </dgm:t>
    </dgm:pt>
    <dgm:pt modelId="{DC486EE8-194F-441E-819F-997154ED7C5D}" type="sibTrans" cxnId="{365B7058-E4BD-40B8-B13C-4DF84C9DAF78}">
      <dgm:prSet/>
      <dgm:spPr/>
      <dgm:t>
        <a:bodyPr/>
        <a:lstStyle/>
        <a:p>
          <a:pPr>
            <a:lnSpc>
              <a:spcPct val="114000"/>
            </a:lnSpc>
            <a:spcBef>
              <a:spcPts val="600"/>
            </a:spcBef>
            <a:spcAft>
              <a:spcPts val="600"/>
            </a:spcAft>
          </a:pPr>
          <a:endParaRPr lang="en-AU" sz="2000"/>
        </a:p>
      </dgm:t>
    </dgm:pt>
    <dgm:pt modelId="{0825A9DE-8FE6-4398-8150-2E4D98DF87C5}" type="pres">
      <dgm:prSet presAssocID="{27BE1E39-BBC2-4CC6-AE83-2489BB9CAEEE}" presName="diagram" presStyleCnt="0">
        <dgm:presLayoutVars>
          <dgm:dir/>
          <dgm:resizeHandles val="exact"/>
        </dgm:presLayoutVars>
      </dgm:prSet>
      <dgm:spPr/>
    </dgm:pt>
    <dgm:pt modelId="{9EF7AAB8-A2F7-4B79-B65A-CE0ED9ECF230}" type="pres">
      <dgm:prSet presAssocID="{46BD0FA9-6C20-42BC-8EFC-71736337B646}" presName="node" presStyleLbl="node1" presStyleIdx="0" presStyleCnt="3">
        <dgm:presLayoutVars>
          <dgm:bulletEnabled val="1"/>
        </dgm:presLayoutVars>
      </dgm:prSet>
      <dgm:spPr/>
    </dgm:pt>
    <dgm:pt modelId="{9EC7E882-A417-4598-AB74-46D919787F9C}" type="pres">
      <dgm:prSet presAssocID="{D451C521-47B0-4000-B5A0-CD0D593A4C6E}" presName="sibTrans" presStyleCnt="0"/>
      <dgm:spPr/>
    </dgm:pt>
    <dgm:pt modelId="{601865F0-1CDE-4618-A9A0-7C536E03057E}" type="pres">
      <dgm:prSet presAssocID="{3BBFB757-E9E8-49A3-B3A9-094DDD3ADBCC}" presName="node" presStyleLbl="node1" presStyleIdx="1" presStyleCnt="3">
        <dgm:presLayoutVars>
          <dgm:bulletEnabled val="1"/>
        </dgm:presLayoutVars>
      </dgm:prSet>
      <dgm:spPr/>
    </dgm:pt>
    <dgm:pt modelId="{903B6CA3-5DBA-4305-9965-0F2D1859D793}" type="pres">
      <dgm:prSet presAssocID="{2AE85861-CF21-4563-8716-60C59ED5DA5B}" presName="sibTrans" presStyleCnt="0"/>
      <dgm:spPr/>
    </dgm:pt>
    <dgm:pt modelId="{A660C336-8974-471E-B0D2-1A18DE39ED5D}" type="pres">
      <dgm:prSet presAssocID="{115289A5-0D0E-43AB-AFAB-C5C2E6F7E32F}" presName="node" presStyleLbl="node1" presStyleIdx="2" presStyleCnt="3">
        <dgm:presLayoutVars>
          <dgm:bulletEnabled val="1"/>
        </dgm:presLayoutVars>
      </dgm:prSet>
      <dgm:spPr/>
    </dgm:pt>
  </dgm:ptLst>
  <dgm:cxnLst>
    <dgm:cxn modelId="{ABE19A11-1CB1-489A-BBF5-CFE6C0A7E1CC}" type="presOf" srcId="{27BE1E39-BBC2-4CC6-AE83-2489BB9CAEEE}" destId="{0825A9DE-8FE6-4398-8150-2E4D98DF87C5}" srcOrd="0" destOrd="0" presId="urn:microsoft.com/office/officeart/2005/8/layout/default"/>
    <dgm:cxn modelId="{EBFD5016-6BBD-4E72-9F3A-215BF0D709E8}" srcId="{27BE1E39-BBC2-4CC6-AE83-2489BB9CAEEE}" destId="{46BD0FA9-6C20-42BC-8EFC-71736337B646}" srcOrd="0" destOrd="0" parTransId="{CF63D985-2125-460C-ADB0-E3B1E1909DC0}" sibTransId="{D451C521-47B0-4000-B5A0-CD0D593A4C6E}"/>
    <dgm:cxn modelId="{F944ED25-57EF-40B8-BDA4-3223FD4558B1}" type="presOf" srcId="{115289A5-0D0E-43AB-AFAB-C5C2E6F7E32F}" destId="{A660C336-8974-471E-B0D2-1A18DE39ED5D}" srcOrd="0" destOrd="0" presId="urn:microsoft.com/office/officeart/2005/8/layout/default"/>
    <dgm:cxn modelId="{BD14472C-63CE-4F52-A081-7E6F814F3999}" type="presOf" srcId="{46BD0FA9-6C20-42BC-8EFC-71736337B646}" destId="{9EF7AAB8-A2F7-4B79-B65A-CE0ED9ECF230}" srcOrd="0" destOrd="0" presId="urn:microsoft.com/office/officeart/2005/8/layout/default"/>
    <dgm:cxn modelId="{DA6EF146-540F-4477-8690-4001299ED94A}" type="presOf" srcId="{3BBFB757-E9E8-49A3-B3A9-094DDD3ADBCC}" destId="{601865F0-1CDE-4618-A9A0-7C536E03057E}" srcOrd="0" destOrd="0" presId="urn:microsoft.com/office/officeart/2005/8/layout/default"/>
    <dgm:cxn modelId="{365B7058-E4BD-40B8-B13C-4DF84C9DAF78}" srcId="{27BE1E39-BBC2-4CC6-AE83-2489BB9CAEEE}" destId="{115289A5-0D0E-43AB-AFAB-C5C2E6F7E32F}" srcOrd="2" destOrd="0" parTransId="{C48589C8-D9DB-42FF-93CC-ACA68D135744}" sibTransId="{DC486EE8-194F-441E-819F-997154ED7C5D}"/>
    <dgm:cxn modelId="{C90EAEAF-44A6-482D-A773-976AA2D22384}" srcId="{27BE1E39-BBC2-4CC6-AE83-2489BB9CAEEE}" destId="{3BBFB757-E9E8-49A3-B3A9-094DDD3ADBCC}" srcOrd="1" destOrd="0" parTransId="{C77BE8A7-DA3F-44E9-B0C0-627056F39496}" sibTransId="{2AE85861-CF21-4563-8716-60C59ED5DA5B}"/>
    <dgm:cxn modelId="{0DCAE982-BB54-4B1A-B3D5-2BAD682822EE}" type="presParOf" srcId="{0825A9DE-8FE6-4398-8150-2E4D98DF87C5}" destId="{9EF7AAB8-A2F7-4B79-B65A-CE0ED9ECF230}" srcOrd="0" destOrd="0" presId="urn:microsoft.com/office/officeart/2005/8/layout/default"/>
    <dgm:cxn modelId="{8EC7EB76-89F1-4933-B880-3515A8C1D6CD}" type="presParOf" srcId="{0825A9DE-8FE6-4398-8150-2E4D98DF87C5}" destId="{9EC7E882-A417-4598-AB74-46D919787F9C}" srcOrd="1" destOrd="0" presId="urn:microsoft.com/office/officeart/2005/8/layout/default"/>
    <dgm:cxn modelId="{8DA45E8B-22EC-443D-BA8B-51CC0AEF48A5}" type="presParOf" srcId="{0825A9DE-8FE6-4398-8150-2E4D98DF87C5}" destId="{601865F0-1CDE-4618-A9A0-7C536E03057E}" srcOrd="2" destOrd="0" presId="urn:microsoft.com/office/officeart/2005/8/layout/default"/>
    <dgm:cxn modelId="{7E298C3E-2E46-4635-BC87-DAB6AC2D47AF}" type="presParOf" srcId="{0825A9DE-8FE6-4398-8150-2E4D98DF87C5}" destId="{903B6CA3-5DBA-4305-9965-0F2D1859D793}" srcOrd="3" destOrd="0" presId="urn:microsoft.com/office/officeart/2005/8/layout/default"/>
    <dgm:cxn modelId="{CC7EFE4C-DA75-4FDE-962E-CCA96A6AA2CA}" type="presParOf" srcId="{0825A9DE-8FE6-4398-8150-2E4D98DF87C5}" destId="{A660C336-8974-471E-B0D2-1A18DE39ED5D}"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2DF7721-21AC-40C4-9EDC-3470CFD82A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FF7648EE-FD05-4BFF-85CC-16EE270FB98B}">
      <dgm:prSet phldrT="[Text]" custT="1"/>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There were instances of physical or sexual abuse by aged care workers.</a:t>
          </a:r>
          <a:endParaRPr lang="en-AU" sz="2000" dirty="0"/>
        </a:p>
      </dgm:t>
    </dgm:pt>
    <dgm:pt modelId="{1DFB7A5E-FB38-4A10-A51B-B22904FB6250}" type="parTrans" cxnId="{66BE5CE1-F526-4CE3-ACA5-472427B13907}">
      <dgm:prSet/>
      <dgm:spPr/>
      <dgm:t>
        <a:bodyPr/>
        <a:lstStyle/>
        <a:p>
          <a:pPr>
            <a:lnSpc>
              <a:spcPct val="114000"/>
            </a:lnSpc>
            <a:spcBef>
              <a:spcPts val="600"/>
            </a:spcBef>
            <a:spcAft>
              <a:spcPts val="600"/>
            </a:spcAft>
          </a:pPr>
          <a:endParaRPr lang="en-AU" sz="2000"/>
        </a:p>
      </dgm:t>
    </dgm:pt>
    <dgm:pt modelId="{9D3581A7-6C79-4065-B322-C273280D2B6B}" type="sibTrans" cxnId="{66BE5CE1-F526-4CE3-ACA5-472427B13907}">
      <dgm:prSet/>
      <dgm:spPr/>
      <dgm:t>
        <a:bodyPr/>
        <a:lstStyle/>
        <a:p>
          <a:pPr>
            <a:lnSpc>
              <a:spcPct val="114000"/>
            </a:lnSpc>
            <a:spcBef>
              <a:spcPts val="600"/>
            </a:spcBef>
            <a:spcAft>
              <a:spcPts val="600"/>
            </a:spcAft>
          </a:pPr>
          <a:endParaRPr lang="en-AU" sz="2000"/>
        </a:p>
      </dgm:t>
    </dgm:pt>
    <dgm:pt modelId="{7D4F09DF-B19F-46BB-ACE2-683E5AE71892}">
      <dgm:prSet custT="1"/>
      <dgm:spPr/>
      <dgm:t>
        <a:bodyPr/>
        <a:lstStyle/>
        <a:p>
          <a:pPr>
            <a:lnSpc>
              <a:spcPct val="114000"/>
            </a:lnSpc>
            <a:spcBef>
              <a:spcPts val="600"/>
            </a:spcBef>
            <a:spcAft>
              <a:spcPts val="600"/>
            </a:spcAft>
          </a:pPr>
          <a:r>
            <a:rPr lang="en-US" sz="2000" dirty="0"/>
            <a:t>There were instances of aged care workers failing to protect older people from abuse from others.</a:t>
          </a:r>
        </a:p>
      </dgm:t>
    </dgm:pt>
    <dgm:pt modelId="{86335C5F-914F-4544-AA67-5A6E3E94FFEA}" type="parTrans" cxnId="{BF2B0259-F07C-4202-A43C-26CF5DF94622}">
      <dgm:prSet/>
      <dgm:spPr/>
      <dgm:t>
        <a:bodyPr/>
        <a:lstStyle/>
        <a:p>
          <a:pPr>
            <a:lnSpc>
              <a:spcPct val="114000"/>
            </a:lnSpc>
            <a:spcBef>
              <a:spcPts val="600"/>
            </a:spcBef>
            <a:spcAft>
              <a:spcPts val="600"/>
            </a:spcAft>
          </a:pPr>
          <a:endParaRPr lang="en-AU" sz="2000"/>
        </a:p>
      </dgm:t>
    </dgm:pt>
    <dgm:pt modelId="{F71DBF69-E23B-4A39-99B0-332868C89C1F}" type="sibTrans" cxnId="{BF2B0259-F07C-4202-A43C-26CF5DF94622}">
      <dgm:prSet/>
      <dgm:spPr/>
      <dgm:t>
        <a:bodyPr/>
        <a:lstStyle/>
        <a:p>
          <a:pPr>
            <a:lnSpc>
              <a:spcPct val="114000"/>
            </a:lnSpc>
            <a:spcBef>
              <a:spcPts val="600"/>
            </a:spcBef>
            <a:spcAft>
              <a:spcPts val="600"/>
            </a:spcAft>
          </a:pPr>
          <a:endParaRPr lang="en-AU" sz="2000"/>
        </a:p>
      </dgm:t>
    </dgm:pt>
    <dgm:pt modelId="{2390CEE0-3EB9-458F-B04C-06DFE34F9241}">
      <dgm:prSet custT="1"/>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These are instances of abuse by more senior people to other older people.</a:t>
          </a:r>
          <a:endParaRPr lang="en-US" sz="2000" dirty="0"/>
        </a:p>
      </dgm:t>
    </dgm:pt>
    <dgm:pt modelId="{9A5AA1F1-A636-4665-8841-029518E9AA1D}" type="parTrans" cxnId="{85628397-376A-4B93-9A20-EAB74369D121}">
      <dgm:prSet/>
      <dgm:spPr/>
      <dgm:t>
        <a:bodyPr/>
        <a:lstStyle/>
        <a:p>
          <a:pPr>
            <a:lnSpc>
              <a:spcPct val="114000"/>
            </a:lnSpc>
            <a:spcBef>
              <a:spcPts val="600"/>
            </a:spcBef>
            <a:spcAft>
              <a:spcPts val="600"/>
            </a:spcAft>
          </a:pPr>
          <a:endParaRPr lang="en-AU"/>
        </a:p>
      </dgm:t>
    </dgm:pt>
    <dgm:pt modelId="{F5445D17-4EC1-4F70-ADF1-D056EA08BC3E}" type="sibTrans" cxnId="{85628397-376A-4B93-9A20-EAB74369D121}">
      <dgm:prSet/>
      <dgm:spPr/>
      <dgm:t>
        <a:bodyPr/>
        <a:lstStyle/>
        <a:p>
          <a:pPr>
            <a:lnSpc>
              <a:spcPct val="114000"/>
            </a:lnSpc>
            <a:spcBef>
              <a:spcPts val="600"/>
            </a:spcBef>
            <a:spcAft>
              <a:spcPts val="600"/>
            </a:spcAft>
          </a:pPr>
          <a:endParaRPr lang="en-AU"/>
        </a:p>
      </dgm:t>
    </dgm:pt>
    <dgm:pt modelId="{6D25497A-F8DE-4CFB-8B58-0AC5B9E796BA}" type="pres">
      <dgm:prSet presAssocID="{12DF7721-21AC-40C4-9EDC-3470CFD82ABD}" presName="linear" presStyleCnt="0">
        <dgm:presLayoutVars>
          <dgm:animLvl val="lvl"/>
          <dgm:resizeHandles val="exact"/>
        </dgm:presLayoutVars>
      </dgm:prSet>
      <dgm:spPr/>
    </dgm:pt>
    <dgm:pt modelId="{3FD11A91-3A8D-4306-994B-F49792728426}" type="pres">
      <dgm:prSet presAssocID="{FF7648EE-FD05-4BFF-85CC-16EE270FB98B}" presName="parentText" presStyleLbl="node1" presStyleIdx="0" presStyleCnt="3">
        <dgm:presLayoutVars>
          <dgm:chMax val="0"/>
          <dgm:bulletEnabled val="1"/>
        </dgm:presLayoutVars>
      </dgm:prSet>
      <dgm:spPr/>
    </dgm:pt>
    <dgm:pt modelId="{40745F22-3F58-47C7-A659-1A02D5FF579F}" type="pres">
      <dgm:prSet presAssocID="{9D3581A7-6C79-4065-B322-C273280D2B6B}" presName="spacer" presStyleCnt="0"/>
      <dgm:spPr/>
    </dgm:pt>
    <dgm:pt modelId="{E2B17B24-493F-4A4E-9943-ACCB421D64CD}" type="pres">
      <dgm:prSet presAssocID="{7D4F09DF-B19F-46BB-ACE2-683E5AE71892}" presName="parentText" presStyleLbl="node1" presStyleIdx="1" presStyleCnt="3">
        <dgm:presLayoutVars>
          <dgm:chMax val="0"/>
          <dgm:bulletEnabled val="1"/>
        </dgm:presLayoutVars>
      </dgm:prSet>
      <dgm:spPr/>
    </dgm:pt>
    <dgm:pt modelId="{C490C808-2740-4437-B36B-D11E800CCA0A}" type="pres">
      <dgm:prSet presAssocID="{F71DBF69-E23B-4A39-99B0-332868C89C1F}" presName="spacer" presStyleCnt="0"/>
      <dgm:spPr/>
    </dgm:pt>
    <dgm:pt modelId="{583A66D3-86CA-4513-B886-C931032AD478}" type="pres">
      <dgm:prSet presAssocID="{2390CEE0-3EB9-458F-B04C-06DFE34F9241}" presName="parentText" presStyleLbl="node1" presStyleIdx="2" presStyleCnt="3">
        <dgm:presLayoutVars>
          <dgm:chMax val="0"/>
          <dgm:bulletEnabled val="1"/>
        </dgm:presLayoutVars>
      </dgm:prSet>
      <dgm:spPr/>
    </dgm:pt>
  </dgm:ptLst>
  <dgm:cxnLst>
    <dgm:cxn modelId="{B7A72A02-9F80-4870-9AAB-6402315A2CAD}" type="presOf" srcId="{7D4F09DF-B19F-46BB-ACE2-683E5AE71892}" destId="{E2B17B24-493F-4A4E-9943-ACCB421D64CD}" srcOrd="0" destOrd="0" presId="urn:microsoft.com/office/officeart/2005/8/layout/vList2"/>
    <dgm:cxn modelId="{C330AB2C-2607-4FC5-B12F-AC4B177285B8}" type="presOf" srcId="{12DF7721-21AC-40C4-9EDC-3470CFD82ABD}" destId="{6D25497A-F8DE-4CFB-8B58-0AC5B9E796BA}" srcOrd="0" destOrd="0" presId="urn:microsoft.com/office/officeart/2005/8/layout/vList2"/>
    <dgm:cxn modelId="{627F7E4A-5D8C-42E1-A80F-59F5150B3264}" type="presOf" srcId="{FF7648EE-FD05-4BFF-85CC-16EE270FB98B}" destId="{3FD11A91-3A8D-4306-994B-F49792728426}" srcOrd="0" destOrd="0" presId="urn:microsoft.com/office/officeart/2005/8/layout/vList2"/>
    <dgm:cxn modelId="{84511A52-CF1F-47F8-8F86-095DBA7C9998}" type="presOf" srcId="{2390CEE0-3EB9-458F-B04C-06DFE34F9241}" destId="{583A66D3-86CA-4513-B886-C931032AD478}" srcOrd="0" destOrd="0" presId="urn:microsoft.com/office/officeart/2005/8/layout/vList2"/>
    <dgm:cxn modelId="{BF2B0259-F07C-4202-A43C-26CF5DF94622}" srcId="{12DF7721-21AC-40C4-9EDC-3470CFD82ABD}" destId="{7D4F09DF-B19F-46BB-ACE2-683E5AE71892}" srcOrd="1" destOrd="0" parTransId="{86335C5F-914F-4544-AA67-5A6E3E94FFEA}" sibTransId="{F71DBF69-E23B-4A39-99B0-332868C89C1F}"/>
    <dgm:cxn modelId="{85628397-376A-4B93-9A20-EAB74369D121}" srcId="{12DF7721-21AC-40C4-9EDC-3470CFD82ABD}" destId="{2390CEE0-3EB9-458F-B04C-06DFE34F9241}" srcOrd="2" destOrd="0" parTransId="{9A5AA1F1-A636-4665-8841-029518E9AA1D}" sibTransId="{F5445D17-4EC1-4F70-ADF1-D056EA08BC3E}"/>
    <dgm:cxn modelId="{66BE5CE1-F526-4CE3-ACA5-472427B13907}" srcId="{12DF7721-21AC-40C4-9EDC-3470CFD82ABD}" destId="{FF7648EE-FD05-4BFF-85CC-16EE270FB98B}" srcOrd="0" destOrd="0" parTransId="{1DFB7A5E-FB38-4A10-A51B-B22904FB6250}" sibTransId="{9D3581A7-6C79-4065-B322-C273280D2B6B}"/>
    <dgm:cxn modelId="{9DA76FC9-02F2-47C8-96A8-D4A55F58CD19}" type="presParOf" srcId="{6D25497A-F8DE-4CFB-8B58-0AC5B9E796BA}" destId="{3FD11A91-3A8D-4306-994B-F49792728426}" srcOrd="0" destOrd="0" presId="urn:microsoft.com/office/officeart/2005/8/layout/vList2"/>
    <dgm:cxn modelId="{864E0897-0A2D-4953-BF31-473190A50057}" type="presParOf" srcId="{6D25497A-F8DE-4CFB-8B58-0AC5B9E796BA}" destId="{40745F22-3F58-47C7-A659-1A02D5FF579F}" srcOrd="1" destOrd="0" presId="urn:microsoft.com/office/officeart/2005/8/layout/vList2"/>
    <dgm:cxn modelId="{3BBDE3C4-1BC7-4176-8859-BE38D102344F}" type="presParOf" srcId="{6D25497A-F8DE-4CFB-8B58-0AC5B9E796BA}" destId="{E2B17B24-493F-4A4E-9943-ACCB421D64CD}" srcOrd="2" destOrd="0" presId="urn:microsoft.com/office/officeart/2005/8/layout/vList2"/>
    <dgm:cxn modelId="{AF632BC4-8D21-475B-AC19-197B6163E682}" type="presParOf" srcId="{6D25497A-F8DE-4CFB-8B58-0AC5B9E796BA}" destId="{C490C808-2740-4437-B36B-D11E800CCA0A}" srcOrd="3" destOrd="0" presId="urn:microsoft.com/office/officeart/2005/8/layout/vList2"/>
    <dgm:cxn modelId="{050D5A59-C10E-46A1-9A57-90D744798491}" type="presParOf" srcId="{6D25497A-F8DE-4CFB-8B58-0AC5B9E796BA}" destId="{583A66D3-86CA-4513-B886-C931032AD47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2DF7721-21AC-40C4-9EDC-3470CFD82AB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FF7648EE-FD05-4BFF-85CC-16EE270FB98B}">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These cases resulted in serious harm or death.</a:t>
          </a:r>
          <a:endParaRPr lang="en-AU" sz="2000" dirty="0"/>
        </a:p>
      </dgm:t>
    </dgm:pt>
    <dgm:pt modelId="{1DFB7A5E-FB38-4A10-A51B-B22904FB6250}" type="parTrans" cxnId="{66BE5CE1-F526-4CE3-ACA5-472427B13907}">
      <dgm:prSet/>
      <dgm:spPr/>
      <dgm:t>
        <a:bodyPr/>
        <a:lstStyle/>
        <a:p>
          <a:pPr>
            <a:lnSpc>
              <a:spcPct val="114000"/>
            </a:lnSpc>
            <a:spcBef>
              <a:spcPts val="600"/>
            </a:spcBef>
            <a:spcAft>
              <a:spcPts val="600"/>
            </a:spcAft>
          </a:pPr>
          <a:endParaRPr lang="en-AU" sz="2000"/>
        </a:p>
      </dgm:t>
    </dgm:pt>
    <dgm:pt modelId="{9D3581A7-6C79-4065-B322-C273280D2B6B}" type="sibTrans" cxnId="{66BE5CE1-F526-4CE3-ACA5-472427B13907}">
      <dgm:prSet/>
      <dgm:spPr/>
      <dgm:t>
        <a:bodyPr/>
        <a:lstStyle/>
        <a:p>
          <a:pPr>
            <a:lnSpc>
              <a:spcPct val="114000"/>
            </a:lnSpc>
            <a:spcBef>
              <a:spcPts val="600"/>
            </a:spcBef>
            <a:spcAft>
              <a:spcPts val="600"/>
            </a:spcAft>
          </a:pPr>
          <a:endParaRPr lang="en-AU" sz="2000"/>
        </a:p>
      </dgm:t>
    </dgm:pt>
    <dgm:pt modelId="{6D25497A-F8DE-4CFB-8B58-0AC5B9E796BA}" type="pres">
      <dgm:prSet presAssocID="{12DF7721-21AC-40C4-9EDC-3470CFD82ABD}" presName="linear" presStyleCnt="0">
        <dgm:presLayoutVars>
          <dgm:animLvl val="lvl"/>
          <dgm:resizeHandles val="exact"/>
        </dgm:presLayoutVars>
      </dgm:prSet>
      <dgm:spPr/>
    </dgm:pt>
    <dgm:pt modelId="{3FD11A91-3A8D-4306-994B-F49792728426}" type="pres">
      <dgm:prSet presAssocID="{FF7648EE-FD05-4BFF-85CC-16EE270FB98B}" presName="parentText" presStyleLbl="node1" presStyleIdx="0" presStyleCnt="1">
        <dgm:presLayoutVars>
          <dgm:chMax val="0"/>
          <dgm:bulletEnabled val="1"/>
        </dgm:presLayoutVars>
      </dgm:prSet>
      <dgm:spPr/>
    </dgm:pt>
  </dgm:ptLst>
  <dgm:cxnLst>
    <dgm:cxn modelId="{C330AB2C-2607-4FC5-B12F-AC4B177285B8}" type="presOf" srcId="{12DF7721-21AC-40C4-9EDC-3470CFD82ABD}" destId="{6D25497A-F8DE-4CFB-8B58-0AC5B9E796BA}" srcOrd="0" destOrd="0" presId="urn:microsoft.com/office/officeart/2005/8/layout/vList2"/>
    <dgm:cxn modelId="{627F7E4A-5D8C-42E1-A80F-59F5150B3264}" type="presOf" srcId="{FF7648EE-FD05-4BFF-85CC-16EE270FB98B}" destId="{3FD11A91-3A8D-4306-994B-F49792728426}" srcOrd="0" destOrd="0" presId="urn:microsoft.com/office/officeart/2005/8/layout/vList2"/>
    <dgm:cxn modelId="{66BE5CE1-F526-4CE3-ACA5-472427B13907}" srcId="{12DF7721-21AC-40C4-9EDC-3470CFD82ABD}" destId="{FF7648EE-FD05-4BFF-85CC-16EE270FB98B}" srcOrd="0" destOrd="0" parTransId="{1DFB7A5E-FB38-4A10-A51B-B22904FB6250}" sibTransId="{9D3581A7-6C79-4065-B322-C273280D2B6B}"/>
    <dgm:cxn modelId="{9DA76FC9-02F2-47C8-96A8-D4A55F58CD19}" type="presParOf" srcId="{6D25497A-F8DE-4CFB-8B58-0AC5B9E796BA}" destId="{3FD11A91-3A8D-4306-994B-F4979272842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AB30266-741A-4C83-9630-ABD747F9D7D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A00FD311-AD47-421E-9825-91DC32BC7859}">
      <dgm:prSet phldrT="[Text]" custT="1"/>
      <dgm:spPr>
        <a:solidFill>
          <a:srgbClr val="458DCF"/>
        </a:solidFill>
      </dgm:spPr>
      <dgm:t>
        <a:bodyPr/>
        <a:lstStyle/>
        <a:p>
          <a:pPr algn="ctr">
            <a:lnSpc>
              <a:spcPct val="114000"/>
            </a:lnSpc>
            <a:spcBef>
              <a:spcPts val="600"/>
            </a:spcBef>
            <a:spcAft>
              <a:spcPts val="600"/>
            </a:spcAft>
          </a:pPr>
          <a:r>
            <a:rPr lang="en-US" sz="2000" dirty="0"/>
            <a:t>Specialist elder abuse units</a:t>
          </a:r>
        </a:p>
      </dgm:t>
    </dgm:pt>
    <dgm:pt modelId="{C04907FC-7872-46F6-ADED-9A94D7D7C8DA}" type="parTrans" cxnId="{856BD1BD-C9FD-4855-B294-0C994DA4C02D}">
      <dgm:prSet/>
      <dgm:spPr/>
      <dgm:t>
        <a:bodyPr/>
        <a:lstStyle/>
        <a:p>
          <a:pPr algn="just">
            <a:lnSpc>
              <a:spcPct val="114000"/>
            </a:lnSpc>
            <a:spcBef>
              <a:spcPts val="600"/>
            </a:spcBef>
            <a:spcAft>
              <a:spcPts val="600"/>
            </a:spcAft>
          </a:pPr>
          <a:endParaRPr lang="en-US" sz="2000"/>
        </a:p>
      </dgm:t>
    </dgm:pt>
    <dgm:pt modelId="{485C8300-FA82-44A1-8229-B06E47B31F46}" type="sibTrans" cxnId="{856BD1BD-C9FD-4855-B294-0C994DA4C02D}">
      <dgm:prSet/>
      <dgm:spPr/>
      <dgm:t>
        <a:bodyPr/>
        <a:lstStyle/>
        <a:p>
          <a:pPr algn="just">
            <a:lnSpc>
              <a:spcPct val="114000"/>
            </a:lnSpc>
            <a:spcBef>
              <a:spcPts val="600"/>
            </a:spcBef>
            <a:spcAft>
              <a:spcPts val="600"/>
            </a:spcAft>
          </a:pPr>
          <a:endParaRPr lang="en-US" sz="2000"/>
        </a:p>
      </dgm:t>
    </dgm:pt>
    <dgm:pt modelId="{04D17943-9EDA-4036-ACE5-A727532E9B49}">
      <dgm:prSet phldrT="[Text]" custT="1"/>
      <dgm:spPr/>
      <dgm:t>
        <a:bodyPr/>
        <a:lstStyle/>
        <a:p>
          <a:pPr algn="just">
            <a:lnSpc>
              <a:spcPct val="114000"/>
            </a:lnSpc>
            <a:spcBef>
              <a:spcPts val="600"/>
            </a:spcBef>
            <a:spcAft>
              <a:spcPts val="600"/>
            </a:spcAft>
            <a:buClr>
              <a:schemeClr val="tx1">
                <a:lumMod val="75000"/>
                <a:lumOff val="25000"/>
              </a:schemeClr>
            </a:buClr>
          </a:pPr>
          <a:r>
            <a:rPr lang="en-US" sz="2000" dirty="0">
              <a:solidFill>
                <a:schemeClr val="tx1">
                  <a:lumMod val="75000"/>
                  <a:lumOff val="25000"/>
                </a:schemeClr>
              </a:solidFill>
            </a:rPr>
            <a:t>Combining different members of a care team to respond to a person's needs</a:t>
          </a:r>
        </a:p>
      </dgm:t>
    </dgm:pt>
    <dgm:pt modelId="{A713ED81-1315-4DB7-A1E4-F1D1F19102C2}" type="parTrans" cxnId="{4D2814C1-FCFD-454D-BC95-F0DBA30172D4}">
      <dgm:prSet/>
      <dgm:spPr/>
      <dgm:t>
        <a:bodyPr/>
        <a:lstStyle/>
        <a:p>
          <a:pPr algn="just">
            <a:lnSpc>
              <a:spcPct val="114000"/>
            </a:lnSpc>
            <a:spcBef>
              <a:spcPts val="600"/>
            </a:spcBef>
            <a:spcAft>
              <a:spcPts val="600"/>
            </a:spcAft>
          </a:pPr>
          <a:endParaRPr lang="en-US" sz="2000"/>
        </a:p>
      </dgm:t>
    </dgm:pt>
    <dgm:pt modelId="{2BEB0773-1D69-42C4-87FC-07E9113EC031}" type="sibTrans" cxnId="{4D2814C1-FCFD-454D-BC95-F0DBA30172D4}">
      <dgm:prSet/>
      <dgm:spPr/>
      <dgm:t>
        <a:bodyPr/>
        <a:lstStyle/>
        <a:p>
          <a:pPr algn="just">
            <a:lnSpc>
              <a:spcPct val="114000"/>
            </a:lnSpc>
            <a:spcBef>
              <a:spcPts val="600"/>
            </a:spcBef>
            <a:spcAft>
              <a:spcPts val="600"/>
            </a:spcAft>
          </a:pPr>
          <a:endParaRPr lang="en-US" sz="2000"/>
        </a:p>
      </dgm:t>
    </dgm:pt>
    <dgm:pt modelId="{169DF0EA-FBA7-4AD8-BE04-E56DE23AA47D}">
      <dgm:prSet phldrT="[Text]" custT="1"/>
      <dgm:spPr/>
      <dgm:t>
        <a:bodyPr/>
        <a:lstStyle/>
        <a:p>
          <a:pPr algn="ctr">
            <a:lnSpc>
              <a:spcPct val="114000"/>
            </a:lnSpc>
            <a:spcBef>
              <a:spcPts val="600"/>
            </a:spcBef>
            <a:spcAft>
              <a:spcPts val="600"/>
            </a:spcAft>
          </a:pPr>
          <a:r>
            <a:rPr lang="en-US" sz="2000"/>
            <a:t>Health-justice partnerships</a:t>
          </a:r>
        </a:p>
      </dgm:t>
    </dgm:pt>
    <dgm:pt modelId="{544E39D6-75F0-4CF8-8F26-71B3B239FD07}" type="parTrans" cxnId="{E1B8F1A3-8055-4482-8FD6-AAFBCFA97B43}">
      <dgm:prSet/>
      <dgm:spPr/>
      <dgm:t>
        <a:bodyPr/>
        <a:lstStyle/>
        <a:p>
          <a:pPr algn="just">
            <a:lnSpc>
              <a:spcPct val="114000"/>
            </a:lnSpc>
            <a:spcBef>
              <a:spcPts val="600"/>
            </a:spcBef>
            <a:spcAft>
              <a:spcPts val="600"/>
            </a:spcAft>
          </a:pPr>
          <a:endParaRPr lang="en-US" sz="2000"/>
        </a:p>
      </dgm:t>
    </dgm:pt>
    <dgm:pt modelId="{91CCD3F3-766B-4AB1-998A-6AC45A78486C}" type="sibTrans" cxnId="{E1B8F1A3-8055-4482-8FD6-AAFBCFA97B43}">
      <dgm:prSet/>
      <dgm:spPr/>
      <dgm:t>
        <a:bodyPr/>
        <a:lstStyle/>
        <a:p>
          <a:pPr algn="just">
            <a:lnSpc>
              <a:spcPct val="114000"/>
            </a:lnSpc>
            <a:spcBef>
              <a:spcPts val="600"/>
            </a:spcBef>
            <a:spcAft>
              <a:spcPts val="600"/>
            </a:spcAft>
          </a:pPr>
          <a:endParaRPr lang="en-US" sz="2000"/>
        </a:p>
      </dgm:t>
    </dgm:pt>
    <dgm:pt modelId="{A3A89D5F-91C6-4AAE-98DC-BC3B928B8903}">
      <dgm:prSet phldrT="[Text]" custT="1"/>
      <dgm:spPr/>
      <dgm:t>
        <a:bodyPr/>
        <a:lstStyle/>
        <a:p>
          <a:pPr algn="just">
            <a:lnSpc>
              <a:spcPct val="114000"/>
            </a:lnSpc>
            <a:spcBef>
              <a:spcPts val="600"/>
            </a:spcBef>
            <a:spcAft>
              <a:spcPts val="600"/>
            </a:spcAft>
            <a:buClr>
              <a:schemeClr val="tx1">
                <a:lumMod val="75000"/>
                <a:lumOff val="25000"/>
              </a:schemeClr>
            </a:buClr>
          </a:pPr>
          <a:r>
            <a:rPr lang="en-US" sz="2000" kern="1200" dirty="0">
              <a:solidFill>
                <a:prstClr val="black">
                  <a:lumMod val="75000"/>
                  <a:lumOff val="25000"/>
                </a:prstClr>
              </a:solidFill>
              <a:latin typeface="Calibri" panose="020F0502020204030204"/>
              <a:ea typeface="+mn-ea"/>
              <a:cs typeface="+mn-cs"/>
            </a:rPr>
            <a:t>Training</a:t>
          </a:r>
          <a:r>
            <a:rPr lang="en-US" sz="2000" kern="1200" dirty="0">
              <a:solidFill>
                <a:schemeClr val="tx1">
                  <a:lumMod val="75000"/>
                  <a:lumOff val="25000"/>
                </a:schemeClr>
              </a:solidFill>
            </a:rPr>
            <a:t> aged care workers to identify abuse and refer people for support</a:t>
          </a:r>
        </a:p>
      </dgm:t>
    </dgm:pt>
    <dgm:pt modelId="{B686E830-8A9E-4BCD-A4D3-1F71F52F1A63}" type="parTrans" cxnId="{98A3B584-7F7B-4471-A39E-3B36B6473608}">
      <dgm:prSet/>
      <dgm:spPr/>
      <dgm:t>
        <a:bodyPr/>
        <a:lstStyle/>
        <a:p>
          <a:pPr algn="just">
            <a:lnSpc>
              <a:spcPct val="114000"/>
            </a:lnSpc>
            <a:spcBef>
              <a:spcPts val="600"/>
            </a:spcBef>
            <a:spcAft>
              <a:spcPts val="600"/>
            </a:spcAft>
          </a:pPr>
          <a:endParaRPr lang="en-US" sz="2000"/>
        </a:p>
      </dgm:t>
    </dgm:pt>
    <dgm:pt modelId="{757204DC-C415-475F-9937-769BD8D7A48A}" type="sibTrans" cxnId="{98A3B584-7F7B-4471-A39E-3B36B6473608}">
      <dgm:prSet/>
      <dgm:spPr/>
      <dgm:t>
        <a:bodyPr/>
        <a:lstStyle/>
        <a:p>
          <a:pPr algn="just">
            <a:lnSpc>
              <a:spcPct val="114000"/>
            </a:lnSpc>
            <a:spcBef>
              <a:spcPts val="600"/>
            </a:spcBef>
            <a:spcAft>
              <a:spcPts val="600"/>
            </a:spcAft>
          </a:pPr>
          <a:endParaRPr lang="en-US" sz="2000"/>
        </a:p>
      </dgm:t>
    </dgm:pt>
    <dgm:pt modelId="{46B13955-2F85-42B6-A6CA-66F8652A78AD}">
      <dgm:prSet phldrT="[Text]" custT="1"/>
      <dgm:spPr/>
      <dgm:t>
        <a:bodyPr/>
        <a:lstStyle/>
        <a:p>
          <a:pPr algn="ctr">
            <a:lnSpc>
              <a:spcPct val="114000"/>
            </a:lnSpc>
            <a:spcBef>
              <a:spcPts val="600"/>
            </a:spcBef>
            <a:spcAft>
              <a:spcPts val="600"/>
            </a:spcAft>
          </a:pPr>
          <a:r>
            <a:rPr lang="en-US" sz="2000"/>
            <a:t>Case management and mediation services</a:t>
          </a:r>
        </a:p>
      </dgm:t>
    </dgm:pt>
    <dgm:pt modelId="{E27BE63B-4FAA-491D-9200-C133BCBAC8EB}" type="parTrans" cxnId="{6717A1C0-5DB9-471A-824E-6F873CE7CBA1}">
      <dgm:prSet/>
      <dgm:spPr/>
      <dgm:t>
        <a:bodyPr/>
        <a:lstStyle/>
        <a:p>
          <a:pPr algn="just">
            <a:lnSpc>
              <a:spcPct val="114000"/>
            </a:lnSpc>
            <a:spcBef>
              <a:spcPts val="600"/>
            </a:spcBef>
            <a:spcAft>
              <a:spcPts val="600"/>
            </a:spcAft>
          </a:pPr>
          <a:endParaRPr lang="en-US" sz="2000"/>
        </a:p>
      </dgm:t>
    </dgm:pt>
    <dgm:pt modelId="{AB4CF3F8-57A5-4EE3-A664-521655EE98B6}" type="sibTrans" cxnId="{6717A1C0-5DB9-471A-824E-6F873CE7CBA1}">
      <dgm:prSet/>
      <dgm:spPr/>
      <dgm:t>
        <a:bodyPr/>
        <a:lstStyle/>
        <a:p>
          <a:pPr algn="just">
            <a:lnSpc>
              <a:spcPct val="114000"/>
            </a:lnSpc>
            <a:spcBef>
              <a:spcPts val="600"/>
            </a:spcBef>
            <a:spcAft>
              <a:spcPts val="600"/>
            </a:spcAft>
          </a:pPr>
          <a:endParaRPr lang="en-US" sz="2000"/>
        </a:p>
      </dgm:t>
    </dgm:pt>
    <dgm:pt modelId="{5427B8FB-6FD2-4718-8C24-51D5FCE85FB9}">
      <dgm:prSet phldrT="[Text]" custT="1"/>
      <dgm:spPr/>
      <dgm:t>
        <a:bodyPr/>
        <a:lstStyle/>
        <a:p>
          <a:pPr algn="just">
            <a:lnSpc>
              <a:spcPct val="114000"/>
            </a:lnSpc>
            <a:spcBef>
              <a:spcPts val="600"/>
            </a:spcBef>
            <a:spcAft>
              <a:spcPts val="600"/>
            </a:spcAft>
            <a:buClr>
              <a:schemeClr val="tx1">
                <a:lumMod val="75000"/>
                <a:lumOff val="25000"/>
              </a:schemeClr>
            </a:buClr>
          </a:pPr>
          <a:r>
            <a:rPr lang="en-US" sz="2000" dirty="0">
              <a:solidFill>
                <a:schemeClr val="tx1">
                  <a:lumMod val="75000"/>
                  <a:lumOff val="25000"/>
                </a:schemeClr>
              </a:solidFill>
            </a:rPr>
            <a:t>Finding solutions to individual causes of abuse</a:t>
          </a:r>
        </a:p>
      </dgm:t>
    </dgm:pt>
    <dgm:pt modelId="{05A0B8C6-E283-4E6A-91B9-45AA8BC9F97C}" type="parTrans" cxnId="{6CD43C0A-F1B9-4B1E-80AB-804BF8B20AA9}">
      <dgm:prSet/>
      <dgm:spPr/>
      <dgm:t>
        <a:bodyPr/>
        <a:lstStyle/>
        <a:p>
          <a:pPr algn="just">
            <a:lnSpc>
              <a:spcPct val="114000"/>
            </a:lnSpc>
            <a:spcBef>
              <a:spcPts val="600"/>
            </a:spcBef>
            <a:spcAft>
              <a:spcPts val="600"/>
            </a:spcAft>
          </a:pPr>
          <a:endParaRPr lang="en-US" sz="2000"/>
        </a:p>
      </dgm:t>
    </dgm:pt>
    <dgm:pt modelId="{88A58935-1727-4CB5-BD74-97E59D7532EB}" type="sibTrans" cxnId="{6CD43C0A-F1B9-4B1E-80AB-804BF8B20AA9}">
      <dgm:prSet/>
      <dgm:spPr/>
      <dgm:t>
        <a:bodyPr/>
        <a:lstStyle/>
        <a:p>
          <a:pPr algn="just">
            <a:lnSpc>
              <a:spcPct val="114000"/>
            </a:lnSpc>
            <a:spcBef>
              <a:spcPts val="600"/>
            </a:spcBef>
            <a:spcAft>
              <a:spcPts val="600"/>
            </a:spcAft>
          </a:pPr>
          <a:endParaRPr lang="en-US" sz="2000"/>
        </a:p>
      </dgm:t>
    </dgm:pt>
    <dgm:pt modelId="{DC6B12D2-D235-4E3E-871C-339923E640DC}" type="pres">
      <dgm:prSet presAssocID="{7AB30266-741A-4C83-9630-ABD747F9D7D9}" presName="Name0" presStyleCnt="0">
        <dgm:presLayoutVars>
          <dgm:dir/>
          <dgm:animLvl val="lvl"/>
          <dgm:resizeHandles val="exact"/>
        </dgm:presLayoutVars>
      </dgm:prSet>
      <dgm:spPr/>
    </dgm:pt>
    <dgm:pt modelId="{6651C2C9-A18A-4BD9-9CE6-E2532B843742}" type="pres">
      <dgm:prSet presAssocID="{A00FD311-AD47-421E-9825-91DC32BC7859}" presName="linNode" presStyleCnt="0"/>
      <dgm:spPr/>
    </dgm:pt>
    <dgm:pt modelId="{D1DC4861-4430-4A04-86F4-16347C4CBC02}" type="pres">
      <dgm:prSet presAssocID="{A00FD311-AD47-421E-9825-91DC32BC7859}" presName="parentText" presStyleLbl="node1" presStyleIdx="0" presStyleCnt="3">
        <dgm:presLayoutVars>
          <dgm:chMax val="1"/>
          <dgm:bulletEnabled val="1"/>
        </dgm:presLayoutVars>
      </dgm:prSet>
      <dgm:spPr/>
    </dgm:pt>
    <dgm:pt modelId="{F8A1DB5B-FD24-45AF-8816-2B9E4F70BD89}" type="pres">
      <dgm:prSet presAssocID="{A00FD311-AD47-421E-9825-91DC32BC7859}" presName="descendantText" presStyleLbl="alignAccFollowNode1" presStyleIdx="0" presStyleCnt="3">
        <dgm:presLayoutVars>
          <dgm:bulletEnabled val="1"/>
        </dgm:presLayoutVars>
      </dgm:prSet>
      <dgm:spPr/>
    </dgm:pt>
    <dgm:pt modelId="{8D6EEC11-3719-45CD-9E67-41F67E0F6F7A}" type="pres">
      <dgm:prSet presAssocID="{485C8300-FA82-44A1-8229-B06E47B31F46}" presName="sp" presStyleCnt="0"/>
      <dgm:spPr/>
    </dgm:pt>
    <dgm:pt modelId="{37E77685-BB7A-4974-9CF6-7AA44C868EAA}" type="pres">
      <dgm:prSet presAssocID="{169DF0EA-FBA7-4AD8-BE04-E56DE23AA47D}" presName="linNode" presStyleCnt="0"/>
      <dgm:spPr/>
    </dgm:pt>
    <dgm:pt modelId="{C70BB210-3B86-44F7-8802-598C88F56560}" type="pres">
      <dgm:prSet presAssocID="{169DF0EA-FBA7-4AD8-BE04-E56DE23AA47D}" presName="parentText" presStyleLbl="node1" presStyleIdx="1" presStyleCnt="3">
        <dgm:presLayoutVars>
          <dgm:chMax val="1"/>
          <dgm:bulletEnabled val="1"/>
        </dgm:presLayoutVars>
      </dgm:prSet>
      <dgm:spPr/>
    </dgm:pt>
    <dgm:pt modelId="{0C6EB00C-A4A5-4E79-ABC7-416DB592E424}" type="pres">
      <dgm:prSet presAssocID="{169DF0EA-FBA7-4AD8-BE04-E56DE23AA47D}" presName="descendantText" presStyleLbl="alignAccFollowNode1" presStyleIdx="1" presStyleCnt="3">
        <dgm:presLayoutVars>
          <dgm:bulletEnabled val="1"/>
        </dgm:presLayoutVars>
      </dgm:prSet>
      <dgm:spPr/>
    </dgm:pt>
    <dgm:pt modelId="{0827F4F9-9B47-4B17-87EE-9F586EAFA324}" type="pres">
      <dgm:prSet presAssocID="{91CCD3F3-766B-4AB1-998A-6AC45A78486C}" presName="sp" presStyleCnt="0"/>
      <dgm:spPr/>
    </dgm:pt>
    <dgm:pt modelId="{5C3544C1-8167-454D-86EB-FB7436B2C547}" type="pres">
      <dgm:prSet presAssocID="{46B13955-2F85-42B6-A6CA-66F8652A78AD}" presName="linNode" presStyleCnt="0"/>
      <dgm:spPr/>
    </dgm:pt>
    <dgm:pt modelId="{17A11086-9A89-4ADF-9563-EB822C9DDBAB}" type="pres">
      <dgm:prSet presAssocID="{46B13955-2F85-42B6-A6CA-66F8652A78AD}" presName="parentText" presStyleLbl="node1" presStyleIdx="2" presStyleCnt="3">
        <dgm:presLayoutVars>
          <dgm:chMax val="1"/>
          <dgm:bulletEnabled val="1"/>
        </dgm:presLayoutVars>
      </dgm:prSet>
      <dgm:spPr/>
    </dgm:pt>
    <dgm:pt modelId="{F2DAABF2-2DBD-4037-8F26-B181F0D2B1D3}" type="pres">
      <dgm:prSet presAssocID="{46B13955-2F85-42B6-A6CA-66F8652A78AD}" presName="descendantText" presStyleLbl="alignAccFollowNode1" presStyleIdx="2" presStyleCnt="3">
        <dgm:presLayoutVars>
          <dgm:bulletEnabled val="1"/>
        </dgm:presLayoutVars>
      </dgm:prSet>
      <dgm:spPr/>
    </dgm:pt>
  </dgm:ptLst>
  <dgm:cxnLst>
    <dgm:cxn modelId="{6CD43C0A-F1B9-4B1E-80AB-804BF8B20AA9}" srcId="{46B13955-2F85-42B6-A6CA-66F8652A78AD}" destId="{5427B8FB-6FD2-4718-8C24-51D5FCE85FB9}" srcOrd="0" destOrd="0" parTransId="{05A0B8C6-E283-4E6A-91B9-45AA8BC9F97C}" sibTransId="{88A58935-1727-4CB5-BD74-97E59D7532EB}"/>
    <dgm:cxn modelId="{0BF0F15B-98BD-43C4-B3FC-ACEE2EC728F8}" type="presOf" srcId="{46B13955-2F85-42B6-A6CA-66F8652A78AD}" destId="{17A11086-9A89-4ADF-9563-EB822C9DDBAB}" srcOrd="0" destOrd="0" presId="urn:microsoft.com/office/officeart/2005/8/layout/vList5"/>
    <dgm:cxn modelId="{2A88175D-A050-40CC-B91B-7D7B8C55B001}" type="presOf" srcId="{04D17943-9EDA-4036-ACE5-A727532E9B49}" destId="{F8A1DB5B-FD24-45AF-8816-2B9E4F70BD89}" srcOrd="0" destOrd="0" presId="urn:microsoft.com/office/officeart/2005/8/layout/vList5"/>
    <dgm:cxn modelId="{CCF82F6C-820F-4C48-BEA6-0EADB27EF1FD}" type="presOf" srcId="{A3A89D5F-91C6-4AAE-98DC-BC3B928B8903}" destId="{0C6EB00C-A4A5-4E79-ABC7-416DB592E424}" srcOrd="0" destOrd="0" presId="urn:microsoft.com/office/officeart/2005/8/layout/vList5"/>
    <dgm:cxn modelId="{B3E48851-D7CC-44BF-9FBD-4C6910926809}" type="presOf" srcId="{5427B8FB-6FD2-4718-8C24-51D5FCE85FB9}" destId="{F2DAABF2-2DBD-4037-8F26-B181F0D2B1D3}" srcOrd="0" destOrd="0" presId="urn:microsoft.com/office/officeart/2005/8/layout/vList5"/>
    <dgm:cxn modelId="{98A3B584-7F7B-4471-A39E-3B36B6473608}" srcId="{169DF0EA-FBA7-4AD8-BE04-E56DE23AA47D}" destId="{A3A89D5F-91C6-4AAE-98DC-BC3B928B8903}" srcOrd="0" destOrd="0" parTransId="{B686E830-8A9E-4BCD-A4D3-1F71F52F1A63}" sibTransId="{757204DC-C415-475F-9937-769BD8D7A48A}"/>
    <dgm:cxn modelId="{CFC21491-DFB1-499E-91CC-823DAC7B1176}" type="presOf" srcId="{169DF0EA-FBA7-4AD8-BE04-E56DE23AA47D}" destId="{C70BB210-3B86-44F7-8802-598C88F56560}" srcOrd="0" destOrd="0" presId="urn:microsoft.com/office/officeart/2005/8/layout/vList5"/>
    <dgm:cxn modelId="{E1B8F1A3-8055-4482-8FD6-AAFBCFA97B43}" srcId="{7AB30266-741A-4C83-9630-ABD747F9D7D9}" destId="{169DF0EA-FBA7-4AD8-BE04-E56DE23AA47D}" srcOrd="1" destOrd="0" parTransId="{544E39D6-75F0-4CF8-8F26-71B3B239FD07}" sibTransId="{91CCD3F3-766B-4AB1-998A-6AC45A78486C}"/>
    <dgm:cxn modelId="{1E3F0BA8-650F-483A-9B61-851A3C1A4FFF}" type="presOf" srcId="{A00FD311-AD47-421E-9825-91DC32BC7859}" destId="{D1DC4861-4430-4A04-86F4-16347C4CBC02}" srcOrd="0" destOrd="0" presId="urn:microsoft.com/office/officeart/2005/8/layout/vList5"/>
    <dgm:cxn modelId="{856BD1BD-C9FD-4855-B294-0C994DA4C02D}" srcId="{7AB30266-741A-4C83-9630-ABD747F9D7D9}" destId="{A00FD311-AD47-421E-9825-91DC32BC7859}" srcOrd="0" destOrd="0" parTransId="{C04907FC-7872-46F6-ADED-9A94D7D7C8DA}" sibTransId="{485C8300-FA82-44A1-8229-B06E47B31F46}"/>
    <dgm:cxn modelId="{6717A1C0-5DB9-471A-824E-6F873CE7CBA1}" srcId="{7AB30266-741A-4C83-9630-ABD747F9D7D9}" destId="{46B13955-2F85-42B6-A6CA-66F8652A78AD}" srcOrd="2" destOrd="0" parTransId="{E27BE63B-4FAA-491D-9200-C133BCBAC8EB}" sibTransId="{AB4CF3F8-57A5-4EE3-A664-521655EE98B6}"/>
    <dgm:cxn modelId="{4D2814C1-FCFD-454D-BC95-F0DBA30172D4}" srcId="{A00FD311-AD47-421E-9825-91DC32BC7859}" destId="{04D17943-9EDA-4036-ACE5-A727532E9B49}" srcOrd="0" destOrd="0" parTransId="{A713ED81-1315-4DB7-A1E4-F1D1F19102C2}" sibTransId="{2BEB0773-1D69-42C4-87FC-07E9113EC031}"/>
    <dgm:cxn modelId="{843CF4F3-9A58-492B-9CAA-7F5E4F5CB412}" type="presOf" srcId="{7AB30266-741A-4C83-9630-ABD747F9D7D9}" destId="{DC6B12D2-D235-4E3E-871C-339923E640DC}" srcOrd="0" destOrd="0" presId="urn:microsoft.com/office/officeart/2005/8/layout/vList5"/>
    <dgm:cxn modelId="{AF8DD06D-D45C-4F45-8572-AFBED4A4DCCB}" type="presParOf" srcId="{DC6B12D2-D235-4E3E-871C-339923E640DC}" destId="{6651C2C9-A18A-4BD9-9CE6-E2532B843742}" srcOrd="0" destOrd="0" presId="urn:microsoft.com/office/officeart/2005/8/layout/vList5"/>
    <dgm:cxn modelId="{0C578142-6F23-40D1-B168-C85594609CA4}" type="presParOf" srcId="{6651C2C9-A18A-4BD9-9CE6-E2532B843742}" destId="{D1DC4861-4430-4A04-86F4-16347C4CBC02}" srcOrd="0" destOrd="0" presId="urn:microsoft.com/office/officeart/2005/8/layout/vList5"/>
    <dgm:cxn modelId="{2A5E6077-4718-4C60-ADF7-5B8124C571AB}" type="presParOf" srcId="{6651C2C9-A18A-4BD9-9CE6-E2532B843742}" destId="{F8A1DB5B-FD24-45AF-8816-2B9E4F70BD89}" srcOrd="1" destOrd="0" presId="urn:microsoft.com/office/officeart/2005/8/layout/vList5"/>
    <dgm:cxn modelId="{F9F79169-D76B-4D19-86C3-F78E31470B04}" type="presParOf" srcId="{DC6B12D2-D235-4E3E-871C-339923E640DC}" destId="{8D6EEC11-3719-45CD-9E67-41F67E0F6F7A}" srcOrd="1" destOrd="0" presId="urn:microsoft.com/office/officeart/2005/8/layout/vList5"/>
    <dgm:cxn modelId="{21C42C3E-3A89-48F0-831E-9921692737CF}" type="presParOf" srcId="{DC6B12D2-D235-4E3E-871C-339923E640DC}" destId="{37E77685-BB7A-4974-9CF6-7AA44C868EAA}" srcOrd="2" destOrd="0" presId="urn:microsoft.com/office/officeart/2005/8/layout/vList5"/>
    <dgm:cxn modelId="{234E11E9-E6A7-48DD-9F9F-B15CD485C858}" type="presParOf" srcId="{37E77685-BB7A-4974-9CF6-7AA44C868EAA}" destId="{C70BB210-3B86-44F7-8802-598C88F56560}" srcOrd="0" destOrd="0" presId="urn:microsoft.com/office/officeart/2005/8/layout/vList5"/>
    <dgm:cxn modelId="{C282548C-E25F-479C-BBE3-C5781DC21D4C}" type="presParOf" srcId="{37E77685-BB7A-4974-9CF6-7AA44C868EAA}" destId="{0C6EB00C-A4A5-4E79-ABC7-416DB592E424}" srcOrd="1" destOrd="0" presId="urn:microsoft.com/office/officeart/2005/8/layout/vList5"/>
    <dgm:cxn modelId="{22976F2D-AD68-4CBC-85A0-30136D7513D3}" type="presParOf" srcId="{DC6B12D2-D235-4E3E-871C-339923E640DC}" destId="{0827F4F9-9B47-4B17-87EE-9F586EAFA324}" srcOrd="3" destOrd="0" presId="urn:microsoft.com/office/officeart/2005/8/layout/vList5"/>
    <dgm:cxn modelId="{925F5BC2-A28F-44F9-B22B-75992AA264F6}" type="presParOf" srcId="{DC6B12D2-D235-4E3E-871C-339923E640DC}" destId="{5C3544C1-8167-454D-86EB-FB7436B2C547}" srcOrd="4" destOrd="0" presId="urn:microsoft.com/office/officeart/2005/8/layout/vList5"/>
    <dgm:cxn modelId="{98893B27-1C2A-4B32-A4FF-548B32DFC3C6}" type="presParOf" srcId="{5C3544C1-8167-454D-86EB-FB7436B2C547}" destId="{17A11086-9A89-4ADF-9563-EB822C9DDBAB}" srcOrd="0" destOrd="0" presId="urn:microsoft.com/office/officeart/2005/8/layout/vList5"/>
    <dgm:cxn modelId="{89616777-09D1-4A09-A114-ED1A80A79A1E}" type="presParOf" srcId="{5C3544C1-8167-454D-86EB-FB7436B2C547}" destId="{F2DAABF2-2DBD-4037-8F26-B181F0D2B1D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7D5D9F-06F4-4E42-8A0B-60CA146A5012}"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4472C685-556B-4097-AF9A-34B688DEB15D}">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It allows you to access the necessary information and share them when needed.</a:t>
          </a:r>
          <a:endParaRPr lang="en-AU" sz="2000" dirty="0"/>
        </a:p>
      </dgm:t>
    </dgm:pt>
    <dgm:pt modelId="{B4568B96-8060-4007-9466-E7A8E0A256A8}" type="parTrans" cxnId="{9F36EEE1-C081-418D-8E87-1B695750FB04}">
      <dgm:prSet/>
      <dgm:spPr/>
      <dgm:t>
        <a:bodyPr/>
        <a:lstStyle/>
        <a:p>
          <a:pPr>
            <a:lnSpc>
              <a:spcPct val="114000"/>
            </a:lnSpc>
            <a:spcBef>
              <a:spcPts val="600"/>
            </a:spcBef>
            <a:spcAft>
              <a:spcPts val="600"/>
            </a:spcAft>
          </a:pPr>
          <a:endParaRPr lang="en-AU" sz="2000"/>
        </a:p>
      </dgm:t>
    </dgm:pt>
    <dgm:pt modelId="{7DDC40D8-9D78-4075-AF36-3A78FE4298B7}" type="sibTrans" cxnId="{9F36EEE1-C081-418D-8E87-1B695750FB04}">
      <dgm:prSet/>
      <dgm:spPr/>
      <dgm:t>
        <a:bodyPr/>
        <a:lstStyle/>
        <a:p>
          <a:pPr>
            <a:lnSpc>
              <a:spcPct val="114000"/>
            </a:lnSpc>
            <a:spcBef>
              <a:spcPts val="600"/>
            </a:spcBef>
            <a:spcAft>
              <a:spcPts val="600"/>
            </a:spcAft>
          </a:pPr>
          <a:endParaRPr lang="en-AU" sz="2000"/>
        </a:p>
      </dgm:t>
    </dgm:pt>
    <dgm:pt modelId="{27322D81-F1D1-462E-8FCB-1B1CF67076D8}">
      <dgm:prSet custT="1"/>
      <dgm:spPr/>
      <dgm:t>
        <a:bodyPr/>
        <a:lstStyle/>
        <a:p>
          <a:pPr>
            <a:lnSpc>
              <a:spcPct val="114000"/>
            </a:lnSpc>
            <a:spcBef>
              <a:spcPts val="600"/>
            </a:spcBef>
            <a:spcAft>
              <a:spcPts val="600"/>
            </a:spcAft>
          </a:pPr>
          <a:r>
            <a:rPr lang="en-US" sz="2000"/>
            <a:t>It ensures that you can provide evidence of care if needed.</a:t>
          </a:r>
          <a:endParaRPr lang="en-US" sz="2000" dirty="0"/>
        </a:p>
      </dgm:t>
    </dgm:pt>
    <dgm:pt modelId="{77E33B78-51CC-47A8-9EDE-5EDF8DDAED8B}" type="parTrans" cxnId="{5F30E59E-559B-42C5-AC47-DD511A6C2342}">
      <dgm:prSet/>
      <dgm:spPr/>
      <dgm:t>
        <a:bodyPr/>
        <a:lstStyle/>
        <a:p>
          <a:pPr>
            <a:lnSpc>
              <a:spcPct val="114000"/>
            </a:lnSpc>
            <a:spcBef>
              <a:spcPts val="600"/>
            </a:spcBef>
            <a:spcAft>
              <a:spcPts val="600"/>
            </a:spcAft>
          </a:pPr>
          <a:endParaRPr lang="en-AU" sz="2000"/>
        </a:p>
      </dgm:t>
    </dgm:pt>
    <dgm:pt modelId="{4D48F503-477A-4F43-977B-D231BD1FBBEF}" type="sibTrans" cxnId="{5F30E59E-559B-42C5-AC47-DD511A6C2342}">
      <dgm:prSet/>
      <dgm:spPr/>
      <dgm:t>
        <a:bodyPr/>
        <a:lstStyle/>
        <a:p>
          <a:pPr>
            <a:lnSpc>
              <a:spcPct val="114000"/>
            </a:lnSpc>
            <a:spcBef>
              <a:spcPts val="600"/>
            </a:spcBef>
            <a:spcAft>
              <a:spcPts val="600"/>
            </a:spcAft>
          </a:pPr>
          <a:endParaRPr lang="en-AU" sz="2000"/>
        </a:p>
      </dgm:t>
    </dgm:pt>
    <dgm:pt modelId="{859B06C8-1191-4464-9ADA-268FC007D95A}" type="pres">
      <dgm:prSet presAssocID="{B57D5D9F-06F4-4E42-8A0B-60CA146A5012}" presName="linear" presStyleCnt="0">
        <dgm:presLayoutVars>
          <dgm:dir/>
          <dgm:animLvl val="lvl"/>
          <dgm:resizeHandles val="exact"/>
        </dgm:presLayoutVars>
      </dgm:prSet>
      <dgm:spPr/>
    </dgm:pt>
    <dgm:pt modelId="{D29DA8DA-2487-43D0-9F16-D8849198868E}" type="pres">
      <dgm:prSet presAssocID="{4472C685-556B-4097-AF9A-34B688DEB15D}" presName="parentLin" presStyleCnt="0"/>
      <dgm:spPr/>
    </dgm:pt>
    <dgm:pt modelId="{334CC1F8-20CB-444E-AB49-BE37D730B62A}" type="pres">
      <dgm:prSet presAssocID="{4472C685-556B-4097-AF9A-34B688DEB15D}" presName="parentLeftMargin" presStyleLbl="node1" presStyleIdx="0" presStyleCnt="2"/>
      <dgm:spPr/>
    </dgm:pt>
    <dgm:pt modelId="{33D64A8E-C11E-41D5-8914-06CBBDC9550C}" type="pres">
      <dgm:prSet presAssocID="{4472C685-556B-4097-AF9A-34B688DEB15D}" presName="parentText" presStyleLbl="node1" presStyleIdx="0" presStyleCnt="2" custScaleX="137013">
        <dgm:presLayoutVars>
          <dgm:chMax val="0"/>
          <dgm:bulletEnabled val="1"/>
        </dgm:presLayoutVars>
      </dgm:prSet>
      <dgm:spPr/>
    </dgm:pt>
    <dgm:pt modelId="{F17B6B81-CA8D-4796-985E-7D9B2D9C3667}" type="pres">
      <dgm:prSet presAssocID="{4472C685-556B-4097-AF9A-34B688DEB15D}" presName="negativeSpace" presStyleCnt="0"/>
      <dgm:spPr/>
    </dgm:pt>
    <dgm:pt modelId="{6F86A29E-01DB-476B-A171-2EF35FDAA4FE}" type="pres">
      <dgm:prSet presAssocID="{4472C685-556B-4097-AF9A-34B688DEB15D}" presName="childText" presStyleLbl="conFgAcc1" presStyleIdx="0" presStyleCnt="2">
        <dgm:presLayoutVars>
          <dgm:bulletEnabled val="1"/>
        </dgm:presLayoutVars>
      </dgm:prSet>
      <dgm:spPr/>
    </dgm:pt>
    <dgm:pt modelId="{35EB3F06-95A7-4441-8C53-0EA0C2619ABD}" type="pres">
      <dgm:prSet presAssocID="{7DDC40D8-9D78-4075-AF36-3A78FE4298B7}" presName="spaceBetweenRectangles" presStyleCnt="0"/>
      <dgm:spPr/>
    </dgm:pt>
    <dgm:pt modelId="{33991FE8-6E1B-4976-8A52-BB50ACE7FDC6}" type="pres">
      <dgm:prSet presAssocID="{27322D81-F1D1-462E-8FCB-1B1CF67076D8}" presName="parentLin" presStyleCnt="0"/>
      <dgm:spPr/>
    </dgm:pt>
    <dgm:pt modelId="{F60F7393-35A4-4E9C-8440-12E00753B09A}" type="pres">
      <dgm:prSet presAssocID="{27322D81-F1D1-462E-8FCB-1B1CF67076D8}" presName="parentLeftMargin" presStyleLbl="node1" presStyleIdx="0" presStyleCnt="2"/>
      <dgm:spPr/>
    </dgm:pt>
    <dgm:pt modelId="{0D2AD06A-0DF3-42A9-A3A6-745B4034FB28}" type="pres">
      <dgm:prSet presAssocID="{27322D81-F1D1-462E-8FCB-1B1CF67076D8}" presName="parentText" presStyleLbl="node1" presStyleIdx="1" presStyleCnt="2" custScaleX="137013">
        <dgm:presLayoutVars>
          <dgm:chMax val="0"/>
          <dgm:bulletEnabled val="1"/>
        </dgm:presLayoutVars>
      </dgm:prSet>
      <dgm:spPr/>
    </dgm:pt>
    <dgm:pt modelId="{5D7AC113-0F24-458C-84A9-713BE932AFD9}" type="pres">
      <dgm:prSet presAssocID="{27322D81-F1D1-462E-8FCB-1B1CF67076D8}" presName="negativeSpace" presStyleCnt="0"/>
      <dgm:spPr/>
    </dgm:pt>
    <dgm:pt modelId="{A6D9BA20-F126-4C6C-9B58-15FD822943F6}" type="pres">
      <dgm:prSet presAssocID="{27322D81-F1D1-462E-8FCB-1B1CF67076D8}" presName="childText" presStyleLbl="conFgAcc1" presStyleIdx="1" presStyleCnt="2">
        <dgm:presLayoutVars>
          <dgm:bulletEnabled val="1"/>
        </dgm:presLayoutVars>
      </dgm:prSet>
      <dgm:spPr/>
    </dgm:pt>
  </dgm:ptLst>
  <dgm:cxnLst>
    <dgm:cxn modelId="{4567B321-66F4-4F1B-A1DF-19B8F348B559}" type="presOf" srcId="{4472C685-556B-4097-AF9A-34B688DEB15D}" destId="{334CC1F8-20CB-444E-AB49-BE37D730B62A}" srcOrd="0" destOrd="0" presId="urn:microsoft.com/office/officeart/2005/8/layout/list1"/>
    <dgm:cxn modelId="{7A826C50-C26B-4A05-9598-8ED7DF335E02}" type="presOf" srcId="{4472C685-556B-4097-AF9A-34B688DEB15D}" destId="{33D64A8E-C11E-41D5-8914-06CBBDC9550C}" srcOrd="1" destOrd="0" presId="urn:microsoft.com/office/officeart/2005/8/layout/list1"/>
    <dgm:cxn modelId="{4DF6439A-38DD-47DE-8D49-68B6BA8B6173}" type="presOf" srcId="{B57D5D9F-06F4-4E42-8A0B-60CA146A5012}" destId="{859B06C8-1191-4464-9ADA-268FC007D95A}" srcOrd="0" destOrd="0" presId="urn:microsoft.com/office/officeart/2005/8/layout/list1"/>
    <dgm:cxn modelId="{EC03909B-F145-4EB7-8BBD-3DE44AFE7171}" type="presOf" srcId="{27322D81-F1D1-462E-8FCB-1B1CF67076D8}" destId="{F60F7393-35A4-4E9C-8440-12E00753B09A}" srcOrd="0" destOrd="0" presId="urn:microsoft.com/office/officeart/2005/8/layout/list1"/>
    <dgm:cxn modelId="{5F30E59E-559B-42C5-AC47-DD511A6C2342}" srcId="{B57D5D9F-06F4-4E42-8A0B-60CA146A5012}" destId="{27322D81-F1D1-462E-8FCB-1B1CF67076D8}" srcOrd="1" destOrd="0" parTransId="{77E33B78-51CC-47A8-9EDE-5EDF8DDAED8B}" sibTransId="{4D48F503-477A-4F43-977B-D231BD1FBBEF}"/>
    <dgm:cxn modelId="{92C9CAA0-BDEC-48C2-8DB0-03ED8580D4D1}" type="presOf" srcId="{27322D81-F1D1-462E-8FCB-1B1CF67076D8}" destId="{0D2AD06A-0DF3-42A9-A3A6-745B4034FB28}" srcOrd="1" destOrd="0" presId="urn:microsoft.com/office/officeart/2005/8/layout/list1"/>
    <dgm:cxn modelId="{9F36EEE1-C081-418D-8E87-1B695750FB04}" srcId="{B57D5D9F-06F4-4E42-8A0B-60CA146A5012}" destId="{4472C685-556B-4097-AF9A-34B688DEB15D}" srcOrd="0" destOrd="0" parTransId="{B4568B96-8060-4007-9466-E7A8E0A256A8}" sibTransId="{7DDC40D8-9D78-4075-AF36-3A78FE4298B7}"/>
    <dgm:cxn modelId="{CDFB6664-59EE-4C03-8D96-53B127DA2706}" type="presParOf" srcId="{859B06C8-1191-4464-9ADA-268FC007D95A}" destId="{D29DA8DA-2487-43D0-9F16-D8849198868E}" srcOrd="0" destOrd="0" presId="urn:microsoft.com/office/officeart/2005/8/layout/list1"/>
    <dgm:cxn modelId="{7521FCC9-0A57-4737-9E42-7BCBC244F8A2}" type="presParOf" srcId="{D29DA8DA-2487-43D0-9F16-D8849198868E}" destId="{334CC1F8-20CB-444E-AB49-BE37D730B62A}" srcOrd="0" destOrd="0" presId="urn:microsoft.com/office/officeart/2005/8/layout/list1"/>
    <dgm:cxn modelId="{D9227626-6666-46E4-9EB4-89394C2F8E9A}" type="presParOf" srcId="{D29DA8DA-2487-43D0-9F16-D8849198868E}" destId="{33D64A8E-C11E-41D5-8914-06CBBDC9550C}" srcOrd="1" destOrd="0" presId="urn:microsoft.com/office/officeart/2005/8/layout/list1"/>
    <dgm:cxn modelId="{E4D4D636-F230-4F8E-A25C-C769C52928E0}" type="presParOf" srcId="{859B06C8-1191-4464-9ADA-268FC007D95A}" destId="{F17B6B81-CA8D-4796-985E-7D9B2D9C3667}" srcOrd="1" destOrd="0" presId="urn:microsoft.com/office/officeart/2005/8/layout/list1"/>
    <dgm:cxn modelId="{860FBAF7-064B-4449-9C93-5F2F8F63924B}" type="presParOf" srcId="{859B06C8-1191-4464-9ADA-268FC007D95A}" destId="{6F86A29E-01DB-476B-A171-2EF35FDAA4FE}" srcOrd="2" destOrd="0" presId="urn:microsoft.com/office/officeart/2005/8/layout/list1"/>
    <dgm:cxn modelId="{C2E580FF-2644-4F39-91A4-19DBF037093D}" type="presParOf" srcId="{859B06C8-1191-4464-9ADA-268FC007D95A}" destId="{35EB3F06-95A7-4441-8C53-0EA0C2619ABD}" srcOrd="3" destOrd="0" presId="urn:microsoft.com/office/officeart/2005/8/layout/list1"/>
    <dgm:cxn modelId="{EA50C062-5EE8-476B-BE84-B1312E905479}" type="presParOf" srcId="{859B06C8-1191-4464-9ADA-268FC007D95A}" destId="{33991FE8-6E1B-4976-8A52-BB50ACE7FDC6}" srcOrd="4" destOrd="0" presId="urn:microsoft.com/office/officeart/2005/8/layout/list1"/>
    <dgm:cxn modelId="{62A92A67-8A51-4A2F-BE2C-6F6E216EC282}" type="presParOf" srcId="{33991FE8-6E1B-4976-8A52-BB50ACE7FDC6}" destId="{F60F7393-35A4-4E9C-8440-12E00753B09A}" srcOrd="0" destOrd="0" presId="urn:microsoft.com/office/officeart/2005/8/layout/list1"/>
    <dgm:cxn modelId="{0463BB27-B055-4D22-A034-396025B74D37}" type="presParOf" srcId="{33991FE8-6E1B-4976-8A52-BB50ACE7FDC6}" destId="{0D2AD06A-0DF3-42A9-A3A6-745B4034FB28}" srcOrd="1" destOrd="0" presId="urn:microsoft.com/office/officeart/2005/8/layout/list1"/>
    <dgm:cxn modelId="{73530403-AF8E-47D6-963F-6DEDE3E36E66}" type="presParOf" srcId="{859B06C8-1191-4464-9ADA-268FC007D95A}" destId="{5D7AC113-0F24-458C-84A9-713BE932AFD9}" srcOrd="5" destOrd="0" presId="urn:microsoft.com/office/officeart/2005/8/layout/list1"/>
    <dgm:cxn modelId="{C05D9C73-FE3E-4966-BC29-741F2D0D593E}" type="presParOf" srcId="{859B06C8-1191-4464-9ADA-268FC007D95A}" destId="{A6D9BA20-F126-4C6C-9B58-15FD822943F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AAD34C4-CF83-4326-98EB-062E18F4B3B8}"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D9A1F7E4-FE3A-4CB7-9B24-F0A0602BE0A9}">
      <dgm:prSet phldrT="[Text]" custT="1"/>
      <dgm:spPr/>
      <dgm:t>
        <a:bodyPr/>
        <a:lstStyle/>
        <a:p>
          <a:pPr algn="ctr"/>
          <a:r>
            <a:rPr lang="en-US" sz="2000" dirty="0"/>
            <a:t>Workplace reports</a:t>
          </a:r>
        </a:p>
      </dgm:t>
    </dgm:pt>
    <dgm:pt modelId="{C59DBC5C-8705-4D81-AFC3-3BFED33E7F21}" type="parTrans" cxnId="{3570E4D3-E3E1-4245-A330-5E496A629E7F}">
      <dgm:prSet/>
      <dgm:spPr/>
      <dgm:t>
        <a:bodyPr/>
        <a:lstStyle/>
        <a:p>
          <a:pPr algn="just"/>
          <a:endParaRPr lang="en-US" sz="2000"/>
        </a:p>
      </dgm:t>
    </dgm:pt>
    <dgm:pt modelId="{8E9DACFA-612D-4E68-96FE-749F115D73CB}" type="sibTrans" cxnId="{3570E4D3-E3E1-4245-A330-5E496A629E7F}">
      <dgm:prSet/>
      <dgm:spPr/>
      <dgm:t>
        <a:bodyPr/>
        <a:lstStyle/>
        <a:p>
          <a:pPr algn="just"/>
          <a:endParaRPr lang="en-US" sz="2000"/>
        </a:p>
      </dgm:t>
    </dgm:pt>
    <dgm:pt modelId="{A948E017-8F29-447B-8856-BE7C73D5448D}">
      <dgm:prSet phldrT="[Text]" custT="1"/>
      <dgm:spPr/>
      <dgm:t>
        <a:bodyPr/>
        <a:lstStyle/>
        <a:p>
          <a:pPr algn="l">
            <a:lnSpc>
              <a:spcPct val="114000"/>
            </a:lnSpc>
            <a:spcBef>
              <a:spcPts val="600"/>
            </a:spcBef>
            <a:spcAft>
              <a:spcPts val="600"/>
            </a:spcAft>
            <a:buClr>
              <a:srgbClr val="1C96D3"/>
            </a:buClr>
          </a:pPr>
          <a:r>
            <a:rPr lang="en-US" sz="2000" dirty="0">
              <a:solidFill>
                <a:schemeClr val="tx1">
                  <a:lumMod val="75000"/>
                  <a:lumOff val="25000"/>
                </a:schemeClr>
              </a:solidFill>
            </a:rPr>
            <a:t>Reports of </a:t>
          </a:r>
          <a:r>
            <a:rPr lang="en-US" sz="2000" dirty="0" err="1">
              <a:solidFill>
                <a:schemeClr val="tx1">
                  <a:lumMod val="75000"/>
                  <a:lumOff val="25000"/>
                </a:schemeClr>
              </a:solidFill>
            </a:rPr>
            <a:t>behaviour</a:t>
          </a:r>
          <a:r>
            <a:rPr lang="en-US" sz="2000" dirty="0">
              <a:solidFill>
                <a:schemeClr val="tx1">
                  <a:lumMod val="75000"/>
                  <a:lumOff val="25000"/>
                </a:schemeClr>
              </a:solidFill>
            </a:rPr>
            <a:t> or care changes</a:t>
          </a:r>
        </a:p>
      </dgm:t>
    </dgm:pt>
    <dgm:pt modelId="{AE26E55C-A460-42B1-A27C-362A1240F1C3}" type="parTrans" cxnId="{A6F590D7-0AEF-4CC0-8A9A-07CC745F7186}">
      <dgm:prSet/>
      <dgm:spPr/>
      <dgm:t>
        <a:bodyPr/>
        <a:lstStyle/>
        <a:p>
          <a:pPr algn="just"/>
          <a:endParaRPr lang="en-US" sz="2000"/>
        </a:p>
      </dgm:t>
    </dgm:pt>
    <dgm:pt modelId="{0ED2A885-A802-44DB-8C58-AC55474EBD91}" type="sibTrans" cxnId="{A6F590D7-0AEF-4CC0-8A9A-07CC745F7186}">
      <dgm:prSet/>
      <dgm:spPr/>
      <dgm:t>
        <a:bodyPr/>
        <a:lstStyle/>
        <a:p>
          <a:pPr algn="just"/>
          <a:endParaRPr lang="en-US" sz="2000"/>
        </a:p>
      </dgm:t>
    </dgm:pt>
    <dgm:pt modelId="{87B0B142-93CE-4AD6-8C7F-C022CEBC9DEE}">
      <dgm:prSet phldrT="[Text]" custT="1"/>
      <dgm:spPr/>
      <dgm:t>
        <a:bodyPr/>
        <a:lstStyle/>
        <a:p>
          <a:pPr algn="l">
            <a:lnSpc>
              <a:spcPct val="114000"/>
            </a:lnSpc>
            <a:spcBef>
              <a:spcPts val="600"/>
            </a:spcBef>
            <a:spcAft>
              <a:spcPts val="600"/>
            </a:spcAft>
            <a:buClr>
              <a:srgbClr val="1C96D3"/>
            </a:buClr>
          </a:pPr>
          <a:r>
            <a:rPr lang="en-US" sz="2000" dirty="0">
              <a:solidFill>
                <a:schemeClr val="tx1">
                  <a:lumMod val="75000"/>
                  <a:lumOff val="25000"/>
                </a:schemeClr>
              </a:solidFill>
            </a:rPr>
            <a:t>Progress reports (health or </a:t>
          </a:r>
          <a:r>
            <a:rPr lang="en-US" sz="2000" dirty="0" err="1">
              <a:solidFill>
                <a:schemeClr val="tx1">
                  <a:lumMod val="75000"/>
                  <a:lumOff val="25000"/>
                </a:schemeClr>
              </a:solidFill>
            </a:rPr>
            <a:t>behavioural</a:t>
          </a:r>
          <a:r>
            <a:rPr lang="en-US" sz="2000" dirty="0">
              <a:solidFill>
                <a:schemeClr val="tx1">
                  <a:lumMod val="75000"/>
                  <a:lumOff val="25000"/>
                </a:schemeClr>
              </a:solidFill>
            </a:rPr>
            <a:t>)</a:t>
          </a:r>
        </a:p>
      </dgm:t>
    </dgm:pt>
    <dgm:pt modelId="{2AE25A22-96E9-429F-B8B0-C59AF610F481}" type="parTrans" cxnId="{55C3763C-6FCA-483B-943C-E730C9EBB85B}">
      <dgm:prSet/>
      <dgm:spPr/>
      <dgm:t>
        <a:bodyPr/>
        <a:lstStyle/>
        <a:p>
          <a:pPr algn="just"/>
          <a:endParaRPr lang="en-US" sz="2000"/>
        </a:p>
      </dgm:t>
    </dgm:pt>
    <dgm:pt modelId="{51313A13-2CFC-4895-9642-5358FF837DAE}" type="sibTrans" cxnId="{55C3763C-6FCA-483B-943C-E730C9EBB85B}">
      <dgm:prSet/>
      <dgm:spPr/>
      <dgm:t>
        <a:bodyPr/>
        <a:lstStyle/>
        <a:p>
          <a:pPr algn="just"/>
          <a:endParaRPr lang="en-US" sz="2000"/>
        </a:p>
      </dgm:t>
    </dgm:pt>
    <dgm:pt modelId="{631A3778-BD02-402B-8CAE-537047D6572A}">
      <dgm:prSet phldrT="[Text]" custT="1"/>
      <dgm:spPr/>
      <dgm:t>
        <a:bodyPr/>
        <a:lstStyle/>
        <a:p>
          <a:pPr algn="l">
            <a:lnSpc>
              <a:spcPct val="114000"/>
            </a:lnSpc>
            <a:spcBef>
              <a:spcPts val="600"/>
            </a:spcBef>
            <a:spcAft>
              <a:spcPts val="600"/>
            </a:spcAft>
            <a:buClr>
              <a:srgbClr val="1C96D3"/>
            </a:buClr>
          </a:pPr>
          <a:r>
            <a:rPr lang="en-US" sz="2000" dirty="0">
              <a:solidFill>
                <a:schemeClr val="tx1">
                  <a:lumMod val="75000"/>
                  <a:lumOff val="25000"/>
                </a:schemeClr>
              </a:solidFill>
            </a:rPr>
            <a:t>Incident reports (accidents, fighting, complaints, etc.)</a:t>
          </a:r>
        </a:p>
      </dgm:t>
    </dgm:pt>
    <dgm:pt modelId="{345B3ACB-3306-4279-A4E7-8C49052957D4}" type="parTrans" cxnId="{0119CCFB-5022-4278-8ECD-47E83E67FA74}">
      <dgm:prSet/>
      <dgm:spPr/>
      <dgm:t>
        <a:bodyPr/>
        <a:lstStyle/>
        <a:p>
          <a:pPr algn="just"/>
          <a:endParaRPr lang="en-US" sz="2000"/>
        </a:p>
      </dgm:t>
    </dgm:pt>
    <dgm:pt modelId="{7775D0AB-53B5-412E-BB9C-DB50759AB72D}" type="sibTrans" cxnId="{0119CCFB-5022-4278-8ECD-47E83E67FA74}">
      <dgm:prSet/>
      <dgm:spPr/>
      <dgm:t>
        <a:bodyPr/>
        <a:lstStyle/>
        <a:p>
          <a:pPr algn="just"/>
          <a:endParaRPr lang="en-US" sz="2000"/>
        </a:p>
      </dgm:t>
    </dgm:pt>
    <dgm:pt modelId="{96817BD1-5C57-46BE-9319-1E491C98E608}">
      <dgm:prSet phldrT="[Text]" custT="1"/>
      <dgm:spPr/>
      <dgm:t>
        <a:bodyPr/>
        <a:lstStyle/>
        <a:p>
          <a:pPr algn="l">
            <a:lnSpc>
              <a:spcPct val="114000"/>
            </a:lnSpc>
            <a:spcBef>
              <a:spcPts val="600"/>
            </a:spcBef>
            <a:spcAft>
              <a:spcPts val="600"/>
            </a:spcAft>
            <a:buClr>
              <a:srgbClr val="1C96D3"/>
            </a:buClr>
          </a:pPr>
          <a:r>
            <a:rPr lang="en-US" sz="2000" dirty="0">
              <a:solidFill>
                <a:schemeClr val="tx1">
                  <a:lumMod val="75000"/>
                  <a:lumOff val="25000"/>
                </a:schemeClr>
              </a:solidFill>
            </a:rPr>
            <a:t>Mandatory reports (suspicions or verified incidents of abuse)</a:t>
          </a:r>
        </a:p>
      </dgm:t>
    </dgm:pt>
    <dgm:pt modelId="{8CC68DEC-5B5E-4DF6-8653-A95573D15904}" type="parTrans" cxnId="{81608B5E-96E3-43BC-9124-202572A15126}">
      <dgm:prSet/>
      <dgm:spPr/>
      <dgm:t>
        <a:bodyPr/>
        <a:lstStyle/>
        <a:p>
          <a:pPr algn="just"/>
          <a:endParaRPr lang="en-US" sz="2000"/>
        </a:p>
      </dgm:t>
    </dgm:pt>
    <dgm:pt modelId="{DE5BAFB2-AA12-4FE6-8FD9-B87C7F553151}" type="sibTrans" cxnId="{81608B5E-96E3-43BC-9124-202572A15126}">
      <dgm:prSet/>
      <dgm:spPr/>
      <dgm:t>
        <a:bodyPr/>
        <a:lstStyle/>
        <a:p>
          <a:pPr algn="just"/>
          <a:endParaRPr lang="en-US" sz="2000"/>
        </a:p>
      </dgm:t>
    </dgm:pt>
    <dgm:pt modelId="{16BC1DE2-A892-4E73-887D-DB6D6D5D84E3}" type="pres">
      <dgm:prSet presAssocID="{7AAD34C4-CF83-4326-98EB-062E18F4B3B8}" presName="Name0" presStyleCnt="0">
        <dgm:presLayoutVars>
          <dgm:dir/>
          <dgm:animLvl val="lvl"/>
          <dgm:resizeHandles val="exact"/>
        </dgm:presLayoutVars>
      </dgm:prSet>
      <dgm:spPr/>
    </dgm:pt>
    <dgm:pt modelId="{FE241858-BF25-4D42-B49B-CC59BBC2C451}" type="pres">
      <dgm:prSet presAssocID="{D9A1F7E4-FE3A-4CB7-9B24-F0A0602BE0A9}" presName="composite" presStyleCnt="0"/>
      <dgm:spPr/>
    </dgm:pt>
    <dgm:pt modelId="{51863B33-F200-4FC8-A580-79666398090B}" type="pres">
      <dgm:prSet presAssocID="{D9A1F7E4-FE3A-4CB7-9B24-F0A0602BE0A9}" presName="parTx" presStyleLbl="alignNode1" presStyleIdx="0" presStyleCnt="1" custScaleX="202583" custLinFactNeighborY="0">
        <dgm:presLayoutVars>
          <dgm:chMax val="0"/>
          <dgm:chPref val="0"/>
          <dgm:bulletEnabled val="1"/>
        </dgm:presLayoutVars>
      </dgm:prSet>
      <dgm:spPr/>
    </dgm:pt>
    <dgm:pt modelId="{D7487A85-7061-47C3-8144-FFAF72E1E494}" type="pres">
      <dgm:prSet presAssocID="{D9A1F7E4-FE3A-4CB7-9B24-F0A0602BE0A9}" presName="desTx" presStyleLbl="alignAccFollowNode1" presStyleIdx="0" presStyleCnt="1" custScaleX="202583" custScaleY="100000" custLinFactNeighborX="41052" custLinFactNeighborY="-805">
        <dgm:presLayoutVars>
          <dgm:bulletEnabled val="1"/>
        </dgm:presLayoutVars>
      </dgm:prSet>
      <dgm:spPr/>
    </dgm:pt>
  </dgm:ptLst>
  <dgm:cxnLst>
    <dgm:cxn modelId="{283A0701-AC05-46BB-9391-61F38D669570}" type="presOf" srcId="{D9A1F7E4-FE3A-4CB7-9B24-F0A0602BE0A9}" destId="{51863B33-F200-4FC8-A580-79666398090B}" srcOrd="0" destOrd="0" presId="urn:microsoft.com/office/officeart/2005/8/layout/hList1"/>
    <dgm:cxn modelId="{8F529705-96A1-4BB4-AC1A-1EBE1ACCED22}" type="presOf" srcId="{7AAD34C4-CF83-4326-98EB-062E18F4B3B8}" destId="{16BC1DE2-A892-4E73-887D-DB6D6D5D84E3}" srcOrd="0" destOrd="0" presId="urn:microsoft.com/office/officeart/2005/8/layout/hList1"/>
    <dgm:cxn modelId="{55C3763C-6FCA-483B-943C-E730C9EBB85B}" srcId="{D9A1F7E4-FE3A-4CB7-9B24-F0A0602BE0A9}" destId="{87B0B142-93CE-4AD6-8C7F-C022CEBC9DEE}" srcOrd="1" destOrd="0" parTransId="{2AE25A22-96E9-429F-B8B0-C59AF610F481}" sibTransId="{51313A13-2CFC-4895-9642-5358FF837DAE}"/>
    <dgm:cxn modelId="{81608B5E-96E3-43BC-9124-202572A15126}" srcId="{D9A1F7E4-FE3A-4CB7-9B24-F0A0602BE0A9}" destId="{96817BD1-5C57-46BE-9319-1E491C98E608}" srcOrd="3" destOrd="0" parTransId="{8CC68DEC-5B5E-4DF6-8653-A95573D15904}" sibTransId="{DE5BAFB2-AA12-4FE6-8FD9-B87C7F553151}"/>
    <dgm:cxn modelId="{9BC4D76C-249F-463B-8959-C75A6FFF4C7F}" type="presOf" srcId="{96817BD1-5C57-46BE-9319-1E491C98E608}" destId="{D7487A85-7061-47C3-8144-FFAF72E1E494}" srcOrd="0" destOrd="3" presId="urn:microsoft.com/office/officeart/2005/8/layout/hList1"/>
    <dgm:cxn modelId="{1CFCAF7B-F15C-4C6F-98C6-0D774BEF3C10}" type="presOf" srcId="{87B0B142-93CE-4AD6-8C7F-C022CEBC9DEE}" destId="{D7487A85-7061-47C3-8144-FFAF72E1E494}" srcOrd="0" destOrd="1" presId="urn:microsoft.com/office/officeart/2005/8/layout/hList1"/>
    <dgm:cxn modelId="{3570E4D3-E3E1-4245-A330-5E496A629E7F}" srcId="{7AAD34C4-CF83-4326-98EB-062E18F4B3B8}" destId="{D9A1F7E4-FE3A-4CB7-9B24-F0A0602BE0A9}" srcOrd="0" destOrd="0" parTransId="{C59DBC5C-8705-4D81-AFC3-3BFED33E7F21}" sibTransId="{8E9DACFA-612D-4E68-96FE-749F115D73CB}"/>
    <dgm:cxn modelId="{A6F590D7-0AEF-4CC0-8A9A-07CC745F7186}" srcId="{D9A1F7E4-FE3A-4CB7-9B24-F0A0602BE0A9}" destId="{A948E017-8F29-447B-8856-BE7C73D5448D}" srcOrd="0" destOrd="0" parTransId="{AE26E55C-A460-42B1-A27C-362A1240F1C3}" sibTransId="{0ED2A885-A802-44DB-8C58-AC55474EBD91}"/>
    <dgm:cxn modelId="{177D64D9-E00D-4FBF-8896-3C08FAF70F33}" type="presOf" srcId="{631A3778-BD02-402B-8CAE-537047D6572A}" destId="{D7487A85-7061-47C3-8144-FFAF72E1E494}" srcOrd="0" destOrd="2" presId="urn:microsoft.com/office/officeart/2005/8/layout/hList1"/>
    <dgm:cxn modelId="{0119CCFB-5022-4278-8ECD-47E83E67FA74}" srcId="{D9A1F7E4-FE3A-4CB7-9B24-F0A0602BE0A9}" destId="{631A3778-BD02-402B-8CAE-537047D6572A}" srcOrd="2" destOrd="0" parTransId="{345B3ACB-3306-4279-A4E7-8C49052957D4}" sibTransId="{7775D0AB-53B5-412E-BB9C-DB50759AB72D}"/>
    <dgm:cxn modelId="{52FF24FD-6018-4A62-8D84-47D7FB0899D9}" type="presOf" srcId="{A948E017-8F29-447B-8856-BE7C73D5448D}" destId="{D7487A85-7061-47C3-8144-FFAF72E1E494}" srcOrd="0" destOrd="0" presId="urn:microsoft.com/office/officeart/2005/8/layout/hList1"/>
    <dgm:cxn modelId="{6291EE67-337F-42D4-9BA7-3A0D8014FA43}" type="presParOf" srcId="{16BC1DE2-A892-4E73-887D-DB6D6D5D84E3}" destId="{FE241858-BF25-4D42-B49B-CC59BBC2C451}" srcOrd="0" destOrd="0" presId="urn:microsoft.com/office/officeart/2005/8/layout/hList1"/>
    <dgm:cxn modelId="{0B793991-19A0-4808-A390-0914DD4BD83A}" type="presParOf" srcId="{FE241858-BF25-4D42-B49B-CC59BBC2C451}" destId="{51863B33-F200-4FC8-A580-79666398090B}" srcOrd="0" destOrd="0" presId="urn:microsoft.com/office/officeart/2005/8/layout/hList1"/>
    <dgm:cxn modelId="{E8D52D12-816F-45F7-BEC1-86E4AD69100B}" type="presParOf" srcId="{FE241858-BF25-4D42-B49B-CC59BBC2C451}" destId="{D7487A85-7061-47C3-8144-FFAF72E1E49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219377B-CBF4-4319-A41D-E116CF46BDE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373E48E-0DA4-4E27-A4D9-0D0C1E03B7DC}">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Interact with others</a:t>
          </a:r>
          <a:endParaRPr lang="en-AU" sz="2000" dirty="0"/>
        </a:p>
      </dgm:t>
    </dgm:pt>
    <dgm:pt modelId="{1B591083-EC5E-4928-9BD1-1C114F048F32}" type="parTrans" cxnId="{7B4CFB05-AA07-4CF0-A6CB-251B5FE473D0}">
      <dgm:prSet/>
      <dgm:spPr/>
      <dgm:t>
        <a:bodyPr/>
        <a:lstStyle/>
        <a:p>
          <a:pPr>
            <a:lnSpc>
              <a:spcPct val="114000"/>
            </a:lnSpc>
            <a:spcBef>
              <a:spcPts val="600"/>
            </a:spcBef>
            <a:spcAft>
              <a:spcPts val="600"/>
            </a:spcAft>
          </a:pPr>
          <a:endParaRPr lang="en-AU" sz="2000"/>
        </a:p>
      </dgm:t>
    </dgm:pt>
    <dgm:pt modelId="{EB5D8C67-A633-4006-8DF2-0F66ABA0FBF8}" type="sibTrans" cxnId="{7B4CFB05-AA07-4CF0-A6CB-251B5FE473D0}">
      <dgm:prSet/>
      <dgm:spPr/>
      <dgm:t>
        <a:bodyPr/>
        <a:lstStyle/>
        <a:p>
          <a:pPr>
            <a:lnSpc>
              <a:spcPct val="114000"/>
            </a:lnSpc>
            <a:spcBef>
              <a:spcPts val="600"/>
            </a:spcBef>
            <a:spcAft>
              <a:spcPts val="600"/>
            </a:spcAft>
          </a:pPr>
          <a:endParaRPr lang="en-AU" sz="2000"/>
        </a:p>
      </dgm:t>
    </dgm:pt>
    <dgm:pt modelId="{34A3A041-29F8-4149-9370-1597B1725714}">
      <dgm:prSet custT="1"/>
      <dgm:spPr>
        <a:solidFill>
          <a:srgbClr val="42BDCA"/>
        </a:solidFill>
      </dgm:spPr>
      <dgm:t>
        <a:bodyPr/>
        <a:lstStyle/>
        <a:p>
          <a:pPr>
            <a:lnSpc>
              <a:spcPct val="114000"/>
            </a:lnSpc>
            <a:spcBef>
              <a:spcPts val="600"/>
            </a:spcBef>
            <a:spcAft>
              <a:spcPts val="600"/>
            </a:spcAft>
          </a:pPr>
          <a:r>
            <a:rPr lang="en-US" sz="2000" dirty="0"/>
            <a:t>Manage stress </a:t>
          </a:r>
        </a:p>
      </dgm:t>
    </dgm:pt>
    <dgm:pt modelId="{033A8B9C-F48C-4A29-BDA2-6FFED16CB425}" type="parTrans" cxnId="{AFBD7AAA-BA99-4008-ADCB-030B9DA3311B}">
      <dgm:prSet/>
      <dgm:spPr/>
      <dgm:t>
        <a:bodyPr/>
        <a:lstStyle/>
        <a:p>
          <a:pPr>
            <a:lnSpc>
              <a:spcPct val="114000"/>
            </a:lnSpc>
            <a:spcBef>
              <a:spcPts val="600"/>
            </a:spcBef>
            <a:spcAft>
              <a:spcPts val="600"/>
            </a:spcAft>
          </a:pPr>
          <a:endParaRPr lang="en-AU" sz="2000"/>
        </a:p>
      </dgm:t>
    </dgm:pt>
    <dgm:pt modelId="{F28FEB96-C09E-48D7-908D-20BFA4F46F9A}" type="sibTrans" cxnId="{AFBD7AAA-BA99-4008-ADCB-030B9DA3311B}">
      <dgm:prSet/>
      <dgm:spPr/>
      <dgm:t>
        <a:bodyPr/>
        <a:lstStyle/>
        <a:p>
          <a:pPr>
            <a:lnSpc>
              <a:spcPct val="114000"/>
            </a:lnSpc>
            <a:spcBef>
              <a:spcPts val="600"/>
            </a:spcBef>
            <a:spcAft>
              <a:spcPts val="600"/>
            </a:spcAft>
          </a:pPr>
          <a:endParaRPr lang="en-AU" sz="2000"/>
        </a:p>
      </dgm:t>
    </dgm:pt>
    <dgm:pt modelId="{043BF467-FB7D-418A-A370-DE72C4A0C671}">
      <dgm:prSet custT="1"/>
      <dgm:spPr>
        <a:solidFill>
          <a:srgbClr val="3CBE99"/>
        </a:solidFill>
      </dgm:spPr>
      <dgm:t>
        <a:bodyPr/>
        <a:lstStyle/>
        <a:p>
          <a:pPr>
            <a:lnSpc>
              <a:spcPct val="114000"/>
            </a:lnSpc>
            <a:spcBef>
              <a:spcPts val="600"/>
            </a:spcBef>
            <a:spcAft>
              <a:spcPts val="600"/>
            </a:spcAft>
          </a:pPr>
          <a:r>
            <a:rPr lang="en-US" sz="2000" dirty="0"/>
            <a:t>Accept constructive feedback</a:t>
          </a:r>
        </a:p>
      </dgm:t>
    </dgm:pt>
    <dgm:pt modelId="{2DD91934-2F8A-4E34-A50A-BDB6A106FA48}" type="parTrans" cxnId="{D19A3101-AC1C-496C-B530-A0685F0D6FCC}">
      <dgm:prSet/>
      <dgm:spPr/>
      <dgm:t>
        <a:bodyPr/>
        <a:lstStyle/>
        <a:p>
          <a:pPr>
            <a:lnSpc>
              <a:spcPct val="114000"/>
            </a:lnSpc>
            <a:spcBef>
              <a:spcPts val="600"/>
            </a:spcBef>
            <a:spcAft>
              <a:spcPts val="600"/>
            </a:spcAft>
          </a:pPr>
          <a:endParaRPr lang="en-AU" sz="2000"/>
        </a:p>
      </dgm:t>
    </dgm:pt>
    <dgm:pt modelId="{832C42FA-02C0-4FE9-8D8F-8E80AB4802CF}" type="sibTrans" cxnId="{D19A3101-AC1C-496C-B530-A0685F0D6FCC}">
      <dgm:prSet/>
      <dgm:spPr/>
      <dgm:t>
        <a:bodyPr/>
        <a:lstStyle/>
        <a:p>
          <a:pPr>
            <a:lnSpc>
              <a:spcPct val="114000"/>
            </a:lnSpc>
            <a:spcBef>
              <a:spcPts val="600"/>
            </a:spcBef>
            <a:spcAft>
              <a:spcPts val="600"/>
            </a:spcAft>
          </a:pPr>
          <a:endParaRPr lang="en-AU" sz="2000"/>
        </a:p>
      </dgm:t>
    </dgm:pt>
    <dgm:pt modelId="{09110A5B-1315-4445-8ECC-80DC02714256}">
      <dgm:prSet custT="1"/>
      <dgm:spPr/>
      <dgm:t>
        <a:bodyPr/>
        <a:lstStyle/>
        <a:p>
          <a:pPr>
            <a:lnSpc>
              <a:spcPct val="114000"/>
            </a:lnSpc>
            <a:spcBef>
              <a:spcPts val="600"/>
            </a:spcBef>
            <a:spcAft>
              <a:spcPts val="600"/>
            </a:spcAft>
          </a:pPr>
          <a:r>
            <a:rPr lang="en-US" sz="2000" dirty="0"/>
            <a:t>Interact with others</a:t>
          </a:r>
        </a:p>
      </dgm:t>
    </dgm:pt>
    <dgm:pt modelId="{3043057D-4838-40A6-B41A-48E856549F79}" type="parTrans" cxnId="{BA012C7C-FFC9-4F72-A32A-3D6D1C92699F}">
      <dgm:prSet/>
      <dgm:spPr/>
      <dgm:t>
        <a:bodyPr/>
        <a:lstStyle/>
        <a:p>
          <a:pPr>
            <a:lnSpc>
              <a:spcPct val="114000"/>
            </a:lnSpc>
            <a:spcBef>
              <a:spcPts val="600"/>
            </a:spcBef>
            <a:spcAft>
              <a:spcPts val="600"/>
            </a:spcAft>
          </a:pPr>
          <a:endParaRPr lang="en-AU" sz="2000"/>
        </a:p>
      </dgm:t>
    </dgm:pt>
    <dgm:pt modelId="{6A39DCA9-1320-4E9D-9ACE-7C810A57B0A5}" type="sibTrans" cxnId="{BA012C7C-FFC9-4F72-A32A-3D6D1C92699F}">
      <dgm:prSet/>
      <dgm:spPr/>
      <dgm:t>
        <a:bodyPr/>
        <a:lstStyle/>
        <a:p>
          <a:pPr>
            <a:lnSpc>
              <a:spcPct val="114000"/>
            </a:lnSpc>
            <a:spcBef>
              <a:spcPts val="600"/>
            </a:spcBef>
            <a:spcAft>
              <a:spcPts val="600"/>
            </a:spcAft>
          </a:pPr>
          <a:endParaRPr lang="en-AU" sz="2000"/>
        </a:p>
      </dgm:t>
    </dgm:pt>
    <dgm:pt modelId="{6C169718-12E9-498D-A29C-23D987EE9FBD}">
      <dgm:prSet custT="1"/>
      <dgm:spPr/>
      <dgm:t>
        <a:bodyPr/>
        <a:lstStyle/>
        <a:p>
          <a:pPr>
            <a:lnSpc>
              <a:spcPct val="114000"/>
            </a:lnSpc>
            <a:spcBef>
              <a:spcPts val="600"/>
            </a:spcBef>
            <a:spcAft>
              <a:spcPts val="600"/>
            </a:spcAft>
          </a:pPr>
          <a:r>
            <a:rPr lang="en-US" sz="2000" dirty="0"/>
            <a:t>Manage stress </a:t>
          </a:r>
        </a:p>
      </dgm:t>
    </dgm:pt>
    <dgm:pt modelId="{719A8C0A-106F-4E0B-8933-67F51A6BA9CE}" type="parTrans" cxnId="{D760F48D-694B-40D6-98DF-32E1515D4D69}">
      <dgm:prSet/>
      <dgm:spPr/>
      <dgm:t>
        <a:bodyPr/>
        <a:lstStyle/>
        <a:p>
          <a:pPr>
            <a:lnSpc>
              <a:spcPct val="114000"/>
            </a:lnSpc>
            <a:spcBef>
              <a:spcPts val="600"/>
            </a:spcBef>
            <a:spcAft>
              <a:spcPts val="600"/>
            </a:spcAft>
          </a:pPr>
          <a:endParaRPr lang="en-AU" sz="2000"/>
        </a:p>
      </dgm:t>
    </dgm:pt>
    <dgm:pt modelId="{33DF6575-31AB-4CA3-9B58-123F1093BBFD}" type="sibTrans" cxnId="{D760F48D-694B-40D6-98DF-32E1515D4D69}">
      <dgm:prSet/>
      <dgm:spPr/>
      <dgm:t>
        <a:bodyPr/>
        <a:lstStyle/>
        <a:p>
          <a:pPr>
            <a:lnSpc>
              <a:spcPct val="114000"/>
            </a:lnSpc>
            <a:spcBef>
              <a:spcPts val="600"/>
            </a:spcBef>
            <a:spcAft>
              <a:spcPts val="600"/>
            </a:spcAft>
          </a:pPr>
          <a:endParaRPr lang="en-AU" sz="2000"/>
        </a:p>
      </dgm:t>
    </dgm:pt>
    <dgm:pt modelId="{AEB54981-7FFE-4EDB-B0D9-B51FBF1530BA}">
      <dgm:prSet custT="1"/>
      <dgm:spPr/>
      <dgm:t>
        <a:bodyPr/>
        <a:lstStyle/>
        <a:p>
          <a:pPr>
            <a:lnSpc>
              <a:spcPct val="114000"/>
            </a:lnSpc>
            <a:spcBef>
              <a:spcPts val="600"/>
            </a:spcBef>
            <a:spcAft>
              <a:spcPts val="600"/>
            </a:spcAft>
          </a:pPr>
          <a:r>
            <a:rPr lang="en-US" sz="2000" dirty="0"/>
            <a:t>Accept constructive feedback</a:t>
          </a:r>
        </a:p>
      </dgm:t>
    </dgm:pt>
    <dgm:pt modelId="{E2745B42-D918-43F1-8837-14DF4836BF7C}" type="parTrans" cxnId="{DA39DB53-59DD-4F73-9F1E-800188F8B515}">
      <dgm:prSet/>
      <dgm:spPr/>
      <dgm:t>
        <a:bodyPr/>
        <a:lstStyle/>
        <a:p>
          <a:pPr>
            <a:lnSpc>
              <a:spcPct val="114000"/>
            </a:lnSpc>
            <a:spcBef>
              <a:spcPts val="600"/>
            </a:spcBef>
            <a:spcAft>
              <a:spcPts val="600"/>
            </a:spcAft>
          </a:pPr>
          <a:endParaRPr lang="en-AU" sz="2000"/>
        </a:p>
      </dgm:t>
    </dgm:pt>
    <dgm:pt modelId="{D69991B2-A5A0-4B23-9485-AA4133BCA423}" type="sibTrans" cxnId="{DA39DB53-59DD-4F73-9F1E-800188F8B515}">
      <dgm:prSet/>
      <dgm:spPr/>
      <dgm:t>
        <a:bodyPr/>
        <a:lstStyle/>
        <a:p>
          <a:pPr>
            <a:lnSpc>
              <a:spcPct val="114000"/>
            </a:lnSpc>
            <a:spcBef>
              <a:spcPts val="600"/>
            </a:spcBef>
            <a:spcAft>
              <a:spcPts val="600"/>
            </a:spcAft>
          </a:pPr>
          <a:endParaRPr lang="en-AU" sz="2000"/>
        </a:p>
      </dgm:t>
    </dgm:pt>
    <dgm:pt modelId="{8631AA68-FF2B-452B-A1B1-FF8ED61F68D3}" type="pres">
      <dgm:prSet presAssocID="{0219377B-CBF4-4319-A41D-E116CF46BDE8}" presName="diagram" presStyleCnt="0">
        <dgm:presLayoutVars>
          <dgm:dir/>
          <dgm:resizeHandles val="exact"/>
        </dgm:presLayoutVars>
      </dgm:prSet>
      <dgm:spPr/>
    </dgm:pt>
    <dgm:pt modelId="{74C86166-F7B1-4DE1-95E3-F419E2EF3C5C}" type="pres">
      <dgm:prSet presAssocID="{C373E48E-0DA4-4E27-A4D9-0D0C1E03B7DC}" presName="node" presStyleLbl="node1" presStyleIdx="0" presStyleCnt="6" custScaleX="193198">
        <dgm:presLayoutVars>
          <dgm:bulletEnabled val="1"/>
        </dgm:presLayoutVars>
      </dgm:prSet>
      <dgm:spPr/>
    </dgm:pt>
    <dgm:pt modelId="{C147DF69-8277-40ED-9DB7-223C24281004}" type="pres">
      <dgm:prSet presAssocID="{EB5D8C67-A633-4006-8DF2-0F66ABA0FBF8}" presName="sibTrans" presStyleCnt="0"/>
      <dgm:spPr/>
    </dgm:pt>
    <dgm:pt modelId="{5E6F66F3-4A16-4B4B-8720-AF9C8FF1BCA5}" type="pres">
      <dgm:prSet presAssocID="{34A3A041-29F8-4149-9370-1597B1725714}" presName="node" presStyleLbl="node1" presStyleIdx="1" presStyleCnt="6" custScaleX="193198">
        <dgm:presLayoutVars>
          <dgm:bulletEnabled val="1"/>
        </dgm:presLayoutVars>
      </dgm:prSet>
      <dgm:spPr/>
    </dgm:pt>
    <dgm:pt modelId="{DE5D5B28-61D2-4D3E-A894-3183EC56F644}" type="pres">
      <dgm:prSet presAssocID="{F28FEB96-C09E-48D7-908D-20BFA4F46F9A}" presName="sibTrans" presStyleCnt="0"/>
      <dgm:spPr/>
    </dgm:pt>
    <dgm:pt modelId="{EA23AED4-86D4-4D86-872F-A6D5F2689385}" type="pres">
      <dgm:prSet presAssocID="{043BF467-FB7D-418A-A370-DE72C4A0C671}" presName="node" presStyleLbl="node1" presStyleIdx="2" presStyleCnt="6" custScaleX="193198">
        <dgm:presLayoutVars>
          <dgm:bulletEnabled val="1"/>
        </dgm:presLayoutVars>
      </dgm:prSet>
      <dgm:spPr/>
    </dgm:pt>
    <dgm:pt modelId="{5BB35D57-D895-4A81-990D-092914A68295}" type="pres">
      <dgm:prSet presAssocID="{832C42FA-02C0-4FE9-8D8F-8E80AB4802CF}" presName="sibTrans" presStyleCnt="0"/>
      <dgm:spPr/>
    </dgm:pt>
    <dgm:pt modelId="{036FD6F4-CF1F-4063-8986-43275BCA24E1}" type="pres">
      <dgm:prSet presAssocID="{09110A5B-1315-4445-8ECC-80DC02714256}" presName="node" presStyleLbl="node1" presStyleIdx="3" presStyleCnt="6" custScaleX="193198">
        <dgm:presLayoutVars>
          <dgm:bulletEnabled val="1"/>
        </dgm:presLayoutVars>
      </dgm:prSet>
      <dgm:spPr/>
    </dgm:pt>
    <dgm:pt modelId="{09AEF45E-943D-4AB4-99CD-3B9FFA8E1E9A}" type="pres">
      <dgm:prSet presAssocID="{6A39DCA9-1320-4E9D-9ACE-7C810A57B0A5}" presName="sibTrans" presStyleCnt="0"/>
      <dgm:spPr/>
    </dgm:pt>
    <dgm:pt modelId="{297731E2-4F5C-46F6-89BC-F11DECF8B69E}" type="pres">
      <dgm:prSet presAssocID="{6C169718-12E9-498D-A29C-23D987EE9FBD}" presName="node" presStyleLbl="node1" presStyleIdx="4" presStyleCnt="6" custScaleX="193198">
        <dgm:presLayoutVars>
          <dgm:bulletEnabled val="1"/>
        </dgm:presLayoutVars>
      </dgm:prSet>
      <dgm:spPr/>
    </dgm:pt>
    <dgm:pt modelId="{564A754D-4A15-442A-BFC2-5B469193DEA8}" type="pres">
      <dgm:prSet presAssocID="{33DF6575-31AB-4CA3-9B58-123F1093BBFD}" presName="sibTrans" presStyleCnt="0"/>
      <dgm:spPr/>
    </dgm:pt>
    <dgm:pt modelId="{5EEDA6D5-6E97-4B10-845B-0B96FF717520}" type="pres">
      <dgm:prSet presAssocID="{AEB54981-7FFE-4EDB-B0D9-B51FBF1530BA}" presName="node" presStyleLbl="node1" presStyleIdx="5" presStyleCnt="6" custScaleX="193198">
        <dgm:presLayoutVars>
          <dgm:bulletEnabled val="1"/>
        </dgm:presLayoutVars>
      </dgm:prSet>
      <dgm:spPr/>
    </dgm:pt>
  </dgm:ptLst>
  <dgm:cxnLst>
    <dgm:cxn modelId="{D19A3101-AC1C-496C-B530-A0685F0D6FCC}" srcId="{0219377B-CBF4-4319-A41D-E116CF46BDE8}" destId="{043BF467-FB7D-418A-A370-DE72C4A0C671}" srcOrd="2" destOrd="0" parTransId="{2DD91934-2F8A-4E34-A50A-BDB6A106FA48}" sibTransId="{832C42FA-02C0-4FE9-8D8F-8E80AB4802CF}"/>
    <dgm:cxn modelId="{7B4CFB05-AA07-4CF0-A6CB-251B5FE473D0}" srcId="{0219377B-CBF4-4319-A41D-E116CF46BDE8}" destId="{C373E48E-0DA4-4E27-A4D9-0D0C1E03B7DC}" srcOrd="0" destOrd="0" parTransId="{1B591083-EC5E-4928-9BD1-1C114F048F32}" sibTransId="{EB5D8C67-A633-4006-8DF2-0F66ABA0FBF8}"/>
    <dgm:cxn modelId="{2CB56F31-2FB3-4B64-9F78-0D934B131CCD}" type="presOf" srcId="{09110A5B-1315-4445-8ECC-80DC02714256}" destId="{036FD6F4-CF1F-4063-8986-43275BCA24E1}" srcOrd="0" destOrd="0" presId="urn:microsoft.com/office/officeart/2005/8/layout/default"/>
    <dgm:cxn modelId="{DA39DB53-59DD-4F73-9F1E-800188F8B515}" srcId="{0219377B-CBF4-4319-A41D-E116CF46BDE8}" destId="{AEB54981-7FFE-4EDB-B0D9-B51FBF1530BA}" srcOrd="5" destOrd="0" parTransId="{E2745B42-D918-43F1-8837-14DF4836BF7C}" sibTransId="{D69991B2-A5A0-4B23-9485-AA4133BCA423}"/>
    <dgm:cxn modelId="{E333A174-4563-4ECD-A9C9-23B4F35CF484}" type="presOf" srcId="{C373E48E-0DA4-4E27-A4D9-0D0C1E03B7DC}" destId="{74C86166-F7B1-4DE1-95E3-F419E2EF3C5C}" srcOrd="0" destOrd="0" presId="urn:microsoft.com/office/officeart/2005/8/layout/default"/>
    <dgm:cxn modelId="{BA012C7C-FFC9-4F72-A32A-3D6D1C92699F}" srcId="{0219377B-CBF4-4319-A41D-E116CF46BDE8}" destId="{09110A5B-1315-4445-8ECC-80DC02714256}" srcOrd="3" destOrd="0" parTransId="{3043057D-4838-40A6-B41A-48E856549F79}" sibTransId="{6A39DCA9-1320-4E9D-9ACE-7C810A57B0A5}"/>
    <dgm:cxn modelId="{BABEED85-0400-4CF9-B9A1-886B3CF628E4}" type="presOf" srcId="{043BF467-FB7D-418A-A370-DE72C4A0C671}" destId="{EA23AED4-86D4-4D86-872F-A6D5F2689385}" srcOrd="0" destOrd="0" presId="urn:microsoft.com/office/officeart/2005/8/layout/default"/>
    <dgm:cxn modelId="{D760F48D-694B-40D6-98DF-32E1515D4D69}" srcId="{0219377B-CBF4-4319-A41D-E116CF46BDE8}" destId="{6C169718-12E9-498D-A29C-23D987EE9FBD}" srcOrd="4" destOrd="0" parTransId="{719A8C0A-106F-4E0B-8933-67F51A6BA9CE}" sibTransId="{33DF6575-31AB-4CA3-9B58-123F1093BBFD}"/>
    <dgm:cxn modelId="{AFBD7AAA-BA99-4008-ADCB-030B9DA3311B}" srcId="{0219377B-CBF4-4319-A41D-E116CF46BDE8}" destId="{34A3A041-29F8-4149-9370-1597B1725714}" srcOrd="1" destOrd="0" parTransId="{033A8B9C-F48C-4A29-BDA2-6FFED16CB425}" sibTransId="{F28FEB96-C09E-48D7-908D-20BFA4F46F9A}"/>
    <dgm:cxn modelId="{924B92B3-5C56-49C8-8EDC-0863C95E6B35}" type="presOf" srcId="{0219377B-CBF4-4319-A41D-E116CF46BDE8}" destId="{8631AA68-FF2B-452B-A1B1-FF8ED61F68D3}" srcOrd="0" destOrd="0" presId="urn:microsoft.com/office/officeart/2005/8/layout/default"/>
    <dgm:cxn modelId="{4BD23CC7-8F73-4744-8D24-B24FF94837FE}" type="presOf" srcId="{34A3A041-29F8-4149-9370-1597B1725714}" destId="{5E6F66F3-4A16-4B4B-8720-AF9C8FF1BCA5}" srcOrd="0" destOrd="0" presId="urn:microsoft.com/office/officeart/2005/8/layout/default"/>
    <dgm:cxn modelId="{2DD7A7D6-E086-4FDF-BF02-E98DF24B812D}" type="presOf" srcId="{6C169718-12E9-498D-A29C-23D987EE9FBD}" destId="{297731E2-4F5C-46F6-89BC-F11DECF8B69E}" srcOrd="0" destOrd="0" presId="urn:microsoft.com/office/officeart/2005/8/layout/default"/>
    <dgm:cxn modelId="{47E9C3F5-3469-440E-845F-D89BE6003B0D}" type="presOf" srcId="{AEB54981-7FFE-4EDB-B0D9-B51FBF1530BA}" destId="{5EEDA6D5-6E97-4B10-845B-0B96FF717520}" srcOrd="0" destOrd="0" presId="urn:microsoft.com/office/officeart/2005/8/layout/default"/>
    <dgm:cxn modelId="{900B20BA-8853-4E4C-9CD0-96C912D50CB8}" type="presParOf" srcId="{8631AA68-FF2B-452B-A1B1-FF8ED61F68D3}" destId="{74C86166-F7B1-4DE1-95E3-F419E2EF3C5C}" srcOrd="0" destOrd="0" presId="urn:microsoft.com/office/officeart/2005/8/layout/default"/>
    <dgm:cxn modelId="{3C04AC98-4558-4244-8809-406236E901A3}" type="presParOf" srcId="{8631AA68-FF2B-452B-A1B1-FF8ED61F68D3}" destId="{C147DF69-8277-40ED-9DB7-223C24281004}" srcOrd="1" destOrd="0" presId="urn:microsoft.com/office/officeart/2005/8/layout/default"/>
    <dgm:cxn modelId="{C5E102AA-A5B8-48BB-926A-85FCA36084CD}" type="presParOf" srcId="{8631AA68-FF2B-452B-A1B1-FF8ED61F68D3}" destId="{5E6F66F3-4A16-4B4B-8720-AF9C8FF1BCA5}" srcOrd="2" destOrd="0" presId="urn:microsoft.com/office/officeart/2005/8/layout/default"/>
    <dgm:cxn modelId="{79A554D3-9998-4A87-8C84-EEF6BB2163D5}" type="presParOf" srcId="{8631AA68-FF2B-452B-A1B1-FF8ED61F68D3}" destId="{DE5D5B28-61D2-4D3E-A894-3183EC56F644}" srcOrd="3" destOrd="0" presId="urn:microsoft.com/office/officeart/2005/8/layout/default"/>
    <dgm:cxn modelId="{FAA058A3-D69E-4F0A-A4CA-38755D58B310}" type="presParOf" srcId="{8631AA68-FF2B-452B-A1B1-FF8ED61F68D3}" destId="{EA23AED4-86D4-4D86-872F-A6D5F2689385}" srcOrd="4" destOrd="0" presId="urn:microsoft.com/office/officeart/2005/8/layout/default"/>
    <dgm:cxn modelId="{9C15FA5B-9A76-4939-A450-47F2F1228C25}" type="presParOf" srcId="{8631AA68-FF2B-452B-A1B1-FF8ED61F68D3}" destId="{5BB35D57-D895-4A81-990D-092914A68295}" srcOrd="5" destOrd="0" presId="urn:microsoft.com/office/officeart/2005/8/layout/default"/>
    <dgm:cxn modelId="{067D9DD7-7EF1-4BEC-AC3D-7BA94053AD0B}" type="presParOf" srcId="{8631AA68-FF2B-452B-A1B1-FF8ED61F68D3}" destId="{036FD6F4-CF1F-4063-8986-43275BCA24E1}" srcOrd="6" destOrd="0" presId="urn:microsoft.com/office/officeart/2005/8/layout/default"/>
    <dgm:cxn modelId="{76BB7915-4DF3-468E-BC37-078D3E50FC44}" type="presParOf" srcId="{8631AA68-FF2B-452B-A1B1-FF8ED61F68D3}" destId="{09AEF45E-943D-4AB4-99CD-3B9FFA8E1E9A}" srcOrd="7" destOrd="0" presId="urn:microsoft.com/office/officeart/2005/8/layout/default"/>
    <dgm:cxn modelId="{3808AD3B-D2BB-4C5D-91E6-66C6BDA7366F}" type="presParOf" srcId="{8631AA68-FF2B-452B-A1B1-FF8ED61F68D3}" destId="{297731E2-4F5C-46F6-89BC-F11DECF8B69E}" srcOrd="8" destOrd="0" presId="urn:microsoft.com/office/officeart/2005/8/layout/default"/>
    <dgm:cxn modelId="{758953F5-EF2A-4698-8084-A73EFA7BEB18}" type="presParOf" srcId="{8631AA68-FF2B-452B-A1B1-FF8ED61F68D3}" destId="{564A754D-4A15-442A-BFC2-5B469193DEA8}" srcOrd="9" destOrd="0" presId="urn:microsoft.com/office/officeart/2005/8/layout/default"/>
    <dgm:cxn modelId="{30BBDAFC-3127-4161-B3BD-282F9EBA7770}" type="presParOf" srcId="{8631AA68-FF2B-452B-A1B1-FF8ED61F68D3}" destId="{5EEDA6D5-6E97-4B10-845B-0B96FF71752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B0FF98A-BA05-47B0-BCBE-78CB6A0DE9EA}" type="doc">
      <dgm:prSet loTypeId="urn:microsoft.com/office/officeart/2005/8/layout/hList1" loCatId="list" qsTypeId="urn:microsoft.com/office/officeart/2005/8/quickstyle/simple1" qsCatId="simple" csTypeId="urn:microsoft.com/office/officeart/2005/8/colors/accent6_2" csCatId="accent6" phldr="1"/>
      <dgm:spPr/>
      <dgm:t>
        <a:bodyPr/>
        <a:lstStyle/>
        <a:p>
          <a:endParaRPr lang="en-AU"/>
        </a:p>
      </dgm:t>
    </dgm:pt>
    <dgm:pt modelId="{07569A3B-535B-4532-A0A9-7A71620F1B39}">
      <dgm:prSet phldrT="[Text]" custT="1"/>
      <dgm:spPr/>
      <dgm:t>
        <a:bodyPr/>
        <a:lstStyle/>
        <a:p>
          <a:pPr>
            <a:lnSpc>
              <a:spcPct val="114000"/>
            </a:lnSpc>
            <a:spcBef>
              <a:spcPts val="600"/>
            </a:spcBef>
            <a:spcAft>
              <a:spcPts val="600"/>
            </a:spcAft>
          </a:pPr>
          <a:r>
            <a:rPr lang="en-AU" sz="2000" dirty="0"/>
            <a:t>Workplace checklists</a:t>
          </a:r>
        </a:p>
      </dgm:t>
    </dgm:pt>
    <dgm:pt modelId="{9C801F61-83D3-4321-8A5F-85E1561FFCF7}" type="parTrans" cxnId="{E1D4BEFB-3801-4CC9-9DD3-E2069BFE0296}">
      <dgm:prSet/>
      <dgm:spPr/>
      <dgm:t>
        <a:bodyPr/>
        <a:lstStyle/>
        <a:p>
          <a:pPr>
            <a:lnSpc>
              <a:spcPct val="114000"/>
            </a:lnSpc>
            <a:spcBef>
              <a:spcPts val="600"/>
            </a:spcBef>
            <a:spcAft>
              <a:spcPts val="600"/>
            </a:spcAft>
          </a:pPr>
          <a:endParaRPr lang="en-AU" sz="2000"/>
        </a:p>
      </dgm:t>
    </dgm:pt>
    <dgm:pt modelId="{B5EA49E6-684A-4DFC-8CB0-8705CC7F3F23}" type="sibTrans" cxnId="{E1D4BEFB-3801-4CC9-9DD3-E2069BFE0296}">
      <dgm:prSet/>
      <dgm:spPr/>
      <dgm:t>
        <a:bodyPr/>
        <a:lstStyle/>
        <a:p>
          <a:pPr>
            <a:lnSpc>
              <a:spcPct val="114000"/>
            </a:lnSpc>
            <a:spcBef>
              <a:spcPts val="600"/>
            </a:spcBef>
            <a:spcAft>
              <a:spcPts val="600"/>
            </a:spcAft>
          </a:pPr>
          <a:endParaRPr lang="en-AU" sz="2000"/>
        </a:p>
      </dgm:t>
    </dgm:pt>
    <dgm:pt modelId="{E28E5EE3-79C2-4C04-9925-2C6C97B38C1E}">
      <dgm:prSet phldrT="[Text]" custT="1"/>
      <dgm:spPr/>
      <dgm:t>
        <a:bodyPr/>
        <a:lstStyle/>
        <a:p>
          <a:pPr>
            <a:lnSpc>
              <a:spcPct val="114000"/>
            </a:lnSpc>
            <a:spcBef>
              <a:spcPts val="600"/>
            </a:spcBef>
            <a:spcAft>
              <a:spcPts val="600"/>
            </a:spcAft>
            <a:buClr>
              <a:srgbClr val="1C96D3"/>
            </a:buClr>
          </a:pPr>
          <a:r>
            <a:rPr lang="en-AU" sz="2000" dirty="0">
              <a:solidFill>
                <a:schemeClr val="tx1">
                  <a:lumMod val="75000"/>
                  <a:lumOff val="25000"/>
                </a:schemeClr>
              </a:solidFill>
            </a:rPr>
            <a:t>Home or residential care safety checklist</a:t>
          </a:r>
        </a:p>
      </dgm:t>
    </dgm:pt>
    <dgm:pt modelId="{B779C134-D0A7-4D50-90B7-FF464B10CD8C}" type="parTrans" cxnId="{C0A8FA1D-3CC6-4E3C-9B61-6ADC06A39B1A}">
      <dgm:prSet/>
      <dgm:spPr/>
      <dgm:t>
        <a:bodyPr/>
        <a:lstStyle/>
        <a:p>
          <a:pPr>
            <a:lnSpc>
              <a:spcPct val="114000"/>
            </a:lnSpc>
            <a:spcBef>
              <a:spcPts val="600"/>
            </a:spcBef>
            <a:spcAft>
              <a:spcPts val="600"/>
            </a:spcAft>
          </a:pPr>
          <a:endParaRPr lang="en-AU" sz="2000"/>
        </a:p>
      </dgm:t>
    </dgm:pt>
    <dgm:pt modelId="{7B5A93FF-9BFE-41FD-AB93-C5C92C0C3F70}" type="sibTrans" cxnId="{C0A8FA1D-3CC6-4E3C-9B61-6ADC06A39B1A}">
      <dgm:prSet/>
      <dgm:spPr/>
      <dgm:t>
        <a:bodyPr/>
        <a:lstStyle/>
        <a:p>
          <a:pPr>
            <a:lnSpc>
              <a:spcPct val="114000"/>
            </a:lnSpc>
            <a:spcBef>
              <a:spcPts val="600"/>
            </a:spcBef>
            <a:spcAft>
              <a:spcPts val="600"/>
            </a:spcAft>
          </a:pPr>
          <a:endParaRPr lang="en-AU" sz="2000"/>
        </a:p>
      </dgm:t>
    </dgm:pt>
    <dgm:pt modelId="{B1088200-F138-4DA5-926F-B80BC6C5798B}">
      <dgm:prSet phldrT="[Text]" custT="1"/>
      <dgm:spPr/>
      <dgm:t>
        <a:bodyPr/>
        <a:lstStyle/>
        <a:p>
          <a:pPr>
            <a:lnSpc>
              <a:spcPct val="114000"/>
            </a:lnSpc>
            <a:spcBef>
              <a:spcPts val="600"/>
            </a:spcBef>
            <a:spcAft>
              <a:spcPts val="600"/>
            </a:spcAft>
            <a:buClr>
              <a:srgbClr val="1C96D3"/>
            </a:buClr>
          </a:pPr>
          <a:r>
            <a:rPr lang="en-AU" sz="2000" dirty="0">
              <a:solidFill>
                <a:schemeClr val="tx1">
                  <a:lumMod val="75000"/>
                  <a:lumOff val="25000"/>
                </a:schemeClr>
              </a:solidFill>
            </a:rPr>
            <a:t>Home visit checklist</a:t>
          </a:r>
        </a:p>
      </dgm:t>
    </dgm:pt>
    <dgm:pt modelId="{3AFA0015-4F2B-4C3A-8782-A965878F3E68}" type="parTrans" cxnId="{B7125284-0C0E-41F2-B947-B223CFE6B31F}">
      <dgm:prSet/>
      <dgm:spPr/>
      <dgm:t>
        <a:bodyPr/>
        <a:lstStyle/>
        <a:p>
          <a:pPr>
            <a:lnSpc>
              <a:spcPct val="114000"/>
            </a:lnSpc>
            <a:spcBef>
              <a:spcPts val="600"/>
            </a:spcBef>
            <a:spcAft>
              <a:spcPts val="600"/>
            </a:spcAft>
          </a:pPr>
          <a:endParaRPr lang="en-AU" sz="2000"/>
        </a:p>
      </dgm:t>
    </dgm:pt>
    <dgm:pt modelId="{E9AFB10F-0957-448D-8AF9-7FA086A75E91}" type="sibTrans" cxnId="{B7125284-0C0E-41F2-B947-B223CFE6B31F}">
      <dgm:prSet/>
      <dgm:spPr/>
      <dgm:t>
        <a:bodyPr/>
        <a:lstStyle/>
        <a:p>
          <a:pPr>
            <a:lnSpc>
              <a:spcPct val="114000"/>
            </a:lnSpc>
            <a:spcBef>
              <a:spcPts val="600"/>
            </a:spcBef>
            <a:spcAft>
              <a:spcPts val="600"/>
            </a:spcAft>
          </a:pPr>
          <a:endParaRPr lang="en-AU" sz="2000"/>
        </a:p>
      </dgm:t>
    </dgm:pt>
    <dgm:pt modelId="{B3E0625A-3606-4F05-80BB-D1144CBD7958}">
      <dgm:prSet phldrT="[Text]" custT="1"/>
      <dgm:spPr/>
      <dgm:t>
        <a:bodyPr/>
        <a:lstStyle/>
        <a:p>
          <a:pPr>
            <a:lnSpc>
              <a:spcPct val="114000"/>
            </a:lnSpc>
            <a:spcBef>
              <a:spcPts val="600"/>
            </a:spcBef>
            <a:spcAft>
              <a:spcPts val="600"/>
            </a:spcAft>
            <a:buClr>
              <a:srgbClr val="1C96D3"/>
            </a:buClr>
          </a:pPr>
          <a:r>
            <a:rPr lang="en-AU" sz="2000" dirty="0">
              <a:solidFill>
                <a:schemeClr val="tx1">
                  <a:lumMod val="75000"/>
                  <a:lumOff val="25000"/>
                </a:schemeClr>
              </a:solidFill>
            </a:rPr>
            <a:t>Daily care checklist</a:t>
          </a:r>
        </a:p>
      </dgm:t>
    </dgm:pt>
    <dgm:pt modelId="{D4A707C1-8AD7-48A5-9329-5224C86A9CCC}" type="parTrans" cxnId="{49233190-B3CD-4758-B778-5DCEEA3C347A}">
      <dgm:prSet/>
      <dgm:spPr/>
      <dgm:t>
        <a:bodyPr/>
        <a:lstStyle/>
        <a:p>
          <a:pPr>
            <a:lnSpc>
              <a:spcPct val="114000"/>
            </a:lnSpc>
            <a:spcBef>
              <a:spcPts val="600"/>
            </a:spcBef>
            <a:spcAft>
              <a:spcPts val="600"/>
            </a:spcAft>
          </a:pPr>
          <a:endParaRPr lang="en-AU" sz="2000"/>
        </a:p>
      </dgm:t>
    </dgm:pt>
    <dgm:pt modelId="{233AB65F-5F1E-4DEB-9D46-90265315CC3E}" type="sibTrans" cxnId="{49233190-B3CD-4758-B778-5DCEEA3C347A}">
      <dgm:prSet/>
      <dgm:spPr/>
      <dgm:t>
        <a:bodyPr/>
        <a:lstStyle/>
        <a:p>
          <a:pPr>
            <a:lnSpc>
              <a:spcPct val="114000"/>
            </a:lnSpc>
            <a:spcBef>
              <a:spcPts val="600"/>
            </a:spcBef>
            <a:spcAft>
              <a:spcPts val="600"/>
            </a:spcAft>
          </a:pPr>
          <a:endParaRPr lang="en-AU" sz="2000"/>
        </a:p>
      </dgm:t>
    </dgm:pt>
    <dgm:pt modelId="{4C415DE4-C219-493E-A18D-C8379C1786CD}">
      <dgm:prSet phldrT="[Text]" custT="1"/>
      <dgm:spPr/>
      <dgm:t>
        <a:bodyPr/>
        <a:lstStyle/>
        <a:p>
          <a:pPr>
            <a:lnSpc>
              <a:spcPct val="114000"/>
            </a:lnSpc>
            <a:spcBef>
              <a:spcPts val="600"/>
            </a:spcBef>
            <a:spcAft>
              <a:spcPts val="600"/>
            </a:spcAft>
            <a:buClr>
              <a:srgbClr val="1C96D3"/>
            </a:buClr>
          </a:pPr>
          <a:r>
            <a:rPr lang="en-AU" sz="2000" dirty="0">
              <a:solidFill>
                <a:schemeClr val="tx1">
                  <a:lumMod val="75000"/>
                  <a:lumOff val="25000"/>
                </a:schemeClr>
              </a:solidFill>
            </a:rPr>
            <a:t>Daily medication checklist</a:t>
          </a:r>
        </a:p>
      </dgm:t>
    </dgm:pt>
    <dgm:pt modelId="{12D5343A-4E16-4574-B7D9-E10C31937220}" type="parTrans" cxnId="{C7D32C17-D7A4-4BBF-AA13-635B8C98E197}">
      <dgm:prSet/>
      <dgm:spPr/>
      <dgm:t>
        <a:bodyPr/>
        <a:lstStyle/>
        <a:p>
          <a:pPr>
            <a:lnSpc>
              <a:spcPct val="114000"/>
            </a:lnSpc>
            <a:spcBef>
              <a:spcPts val="600"/>
            </a:spcBef>
            <a:spcAft>
              <a:spcPts val="600"/>
            </a:spcAft>
          </a:pPr>
          <a:endParaRPr lang="en-AU" sz="2000"/>
        </a:p>
      </dgm:t>
    </dgm:pt>
    <dgm:pt modelId="{283223A0-2301-4B73-8D22-A8D378AC170D}" type="sibTrans" cxnId="{C7D32C17-D7A4-4BBF-AA13-635B8C98E197}">
      <dgm:prSet/>
      <dgm:spPr/>
      <dgm:t>
        <a:bodyPr/>
        <a:lstStyle/>
        <a:p>
          <a:pPr>
            <a:lnSpc>
              <a:spcPct val="114000"/>
            </a:lnSpc>
            <a:spcBef>
              <a:spcPts val="600"/>
            </a:spcBef>
            <a:spcAft>
              <a:spcPts val="600"/>
            </a:spcAft>
          </a:pPr>
          <a:endParaRPr lang="en-AU" sz="2000"/>
        </a:p>
      </dgm:t>
    </dgm:pt>
    <dgm:pt modelId="{C2A531EA-1CD5-4583-A72A-5992CE3391E0}">
      <dgm:prSet phldrT="[Text]" custT="1"/>
      <dgm:spPr/>
      <dgm:t>
        <a:bodyPr/>
        <a:lstStyle/>
        <a:p>
          <a:pPr>
            <a:lnSpc>
              <a:spcPct val="114000"/>
            </a:lnSpc>
            <a:spcBef>
              <a:spcPts val="600"/>
            </a:spcBef>
            <a:spcAft>
              <a:spcPts val="600"/>
            </a:spcAft>
            <a:buClr>
              <a:srgbClr val="1C96D3"/>
            </a:buClr>
          </a:pPr>
          <a:r>
            <a:rPr lang="en-AU" sz="2000" dirty="0">
              <a:solidFill>
                <a:schemeClr val="tx1">
                  <a:lumMod val="75000"/>
                  <a:lumOff val="25000"/>
                </a:schemeClr>
              </a:solidFill>
            </a:rPr>
            <a:t>Behaviour checklist</a:t>
          </a:r>
        </a:p>
      </dgm:t>
    </dgm:pt>
    <dgm:pt modelId="{89D2CB2F-502F-455B-8CF0-9C07D0CAFC68}" type="parTrans" cxnId="{2F2455B6-23B2-49AC-B8B7-157D743E6B68}">
      <dgm:prSet/>
      <dgm:spPr/>
      <dgm:t>
        <a:bodyPr/>
        <a:lstStyle/>
        <a:p>
          <a:pPr>
            <a:lnSpc>
              <a:spcPct val="114000"/>
            </a:lnSpc>
            <a:spcBef>
              <a:spcPts val="600"/>
            </a:spcBef>
            <a:spcAft>
              <a:spcPts val="600"/>
            </a:spcAft>
          </a:pPr>
          <a:endParaRPr lang="en-AU" sz="2000"/>
        </a:p>
      </dgm:t>
    </dgm:pt>
    <dgm:pt modelId="{857AAD92-8C84-4BBE-9C84-94645C6E3AA7}" type="sibTrans" cxnId="{2F2455B6-23B2-49AC-B8B7-157D743E6B68}">
      <dgm:prSet/>
      <dgm:spPr/>
      <dgm:t>
        <a:bodyPr/>
        <a:lstStyle/>
        <a:p>
          <a:pPr>
            <a:lnSpc>
              <a:spcPct val="114000"/>
            </a:lnSpc>
            <a:spcBef>
              <a:spcPts val="600"/>
            </a:spcBef>
            <a:spcAft>
              <a:spcPts val="600"/>
            </a:spcAft>
          </a:pPr>
          <a:endParaRPr lang="en-AU" sz="2000"/>
        </a:p>
      </dgm:t>
    </dgm:pt>
    <dgm:pt modelId="{A4DCF221-C121-4F41-8CAE-E4A1C3DF52C3}" type="pres">
      <dgm:prSet presAssocID="{3B0FF98A-BA05-47B0-BCBE-78CB6A0DE9EA}" presName="Name0" presStyleCnt="0">
        <dgm:presLayoutVars>
          <dgm:dir/>
          <dgm:animLvl val="lvl"/>
          <dgm:resizeHandles val="exact"/>
        </dgm:presLayoutVars>
      </dgm:prSet>
      <dgm:spPr/>
    </dgm:pt>
    <dgm:pt modelId="{0E93E4F2-A251-479A-9DF5-23549FADF3ED}" type="pres">
      <dgm:prSet presAssocID="{07569A3B-535B-4532-A0A9-7A71620F1B39}" presName="composite" presStyleCnt="0"/>
      <dgm:spPr/>
    </dgm:pt>
    <dgm:pt modelId="{C947AC92-266C-4469-98F6-E669E68D88B4}" type="pres">
      <dgm:prSet presAssocID="{07569A3B-535B-4532-A0A9-7A71620F1B39}" presName="parTx" presStyleLbl="alignNode1" presStyleIdx="0" presStyleCnt="1">
        <dgm:presLayoutVars>
          <dgm:chMax val="0"/>
          <dgm:chPref val="0"/>
          <dgm:bulletEnabled val="1"/>
        </dgm:presLayoutVars>
      </dgm:prSet>
      <dgm:spPr/>
    </dgm:pt>
    <dgm:pt modelId="{E9E0141B-B5E8-401B-889E-26793B95D85B}" type="pres">
      <dgm:prSet presAssocID="{07569A3B-535B-4532-A0A9-7A71620F1B39}" presName="desTx" presStyleLbl="alignAccFollowNode1" presStyleIdx="0" presStyleCnt="1">
        <dgm:presLayoutVars>
          <dgm:bulletEnabled val="1"/>
        </dgm:presLayoutVars>
      </dgm:prSet>
      <dgm:spPr/>
    </dgm:pt>
  </dgm:ptLst>
  <dgm:cxnLst>
    <dgm:cxn modelId="{C1E41514-5F0E-4DE5-A1D4-34D213AE02E6}" type="presOf" srcId="{B3E0625A-3606-4F05-80BB-D1144CBD7958}" destId="{E9E0141B-B5E8-401B-889E-26793B95D85B}" srcOrd="0" destOrd="2" presId="urn:microsoft.com/office/officeart/2005/8/layout/hList1"/>
    <dgm:cxn modelId="{C7D32C17-D7A4-4BBF-AA13-635B8C98E197}" srcId="{07569A3B-535B-4532-A0A9-7A71620F1B39}" destId="{4C415DE4-C219-493E-A18D-C8379C1786CD}" srcOrd="3" destOrd="0" parTransId="{12D5343A-4E16-4574-B7D9-E10C31937220}" sibTransId="{283223A0-2301-4B73-8D22-A8D378AC170D}"/>
    <dgm:cxn modelId="{31A56F1D-CB2F-4E2C-82A2-84A36788589E}" type="presOf" srcId="{3B0FF98A-BA05-47B0-BCBE-78CB6A0DE9EA}" destId="{A4DCF221-C121-4F41-8CAE-E4A1C3DF52C3}" srcOrd="0" destOrd="0" presId="urn:microsoft.com/office/officeart/2005/8/layout/hList1"/>
    <dgm:cxn modelId="{C0A8FA1D-3CC6-4E3C-9B61-6ADC06A39B1A}" srcId="{07569A3B-535B-4532-A0A9-7A71620F1B39}" destId="{E28E5EE3-79C2-4C04-9925-2C6C97B38C1E}" srcOrd="0" destOrd="0" parTransId="{B779C134-D0A7-4D50-90B7-FF464B10CD8C}" sibTransId="{7B5A93FF-9BFE-41FD-AB93-C5C92C0C3F70}"/>
    <dgm:cxn modelId="{7AF29938-24AC-4C4A-B4D8-92BAA30CAA5D}" type="presOf" srcId="{B1088200-F138-4DA5-926F-B80BC6C5798B}" destId="{E9E0141B-B5E8-401B-889E-26793B95D85B}" srcOrd="0" destOrd="1" presId="urn:microsoft.com/office/officeart/2005/8/layout/hList1"/>
    <dgm:cxn modelId="{F3AB4C5F-38AE-409A-9F69-70A1D0B99FD7}" type="presOf" srcId="{E28E5EE3-79C2-4C04-9925-2C6C97B38C1E}" destId="{E9E0141B-B5E8-401B-889E-26793B95D85B}" srcOrd="0" destOrd="0" presId="urn:microsoft.com/office/officeart/2005/8/layout/hList1"/>
    <dgm:cxn modelId="{83184D66-A5B7-4E1A-832F-463955DA5017}" type="presOf" srcId="{C2A531EA-1CD5-4583-A72A-5992CE3391E0}" destId="{E9E0141B-B5E8-401B-889E-26793B95D85B}" srcOrd="0" destOrd="4" presId="urn:microsoft.com/office/officeart/2005/8/layout/hList1"/>
    <dgm:cxn modelId="{A581DB6F-2A2F-4E8F-9B83-7D1696A25967}" type="presOf" srcId="{07569A3B-535B-4532-A0A9-7A71620F1B39}" destId="{C947AC92-266C-4469-98F6-E669E68D88B4}" srcOrd="0" destOrd="0" presId="urn:microsoft.com/office/officeart/2005/8/layout/hList1"/>
    <dgm:cxn modelId="{B7125284-0C0E-41F2-B947-B223CFE6B31F}" srcId="{07569A3B-535B-4532-A0A9-7A71620F1B39}" destId="{B1088200-F138-4DA5-926F-B80BC6C5798B}" srcOrd="1" destOrd="0" parTransId="{3AFA0015-4F2B-4C3A-8782-A965878F3E68}" sibTransId="{E9AFB10F-0957-448D-8AF9-7FA086A75E91}"/>
    <dgm:cxn modelId="{49233190-B3CD-4758-B778-5DCEEA3C347A}" srcId="{07569A3B-535B-4532-A0A9-7A71620F1B39}" destId="{B3E0625A-3606-4F05-80BB-D1144CBD7958}" srcOrd="2" destOrd="0" parTransId="{D4A707C1-8AD7-48A5-9329-5224C86A9CCC}" sibTransId="{233AB65F-5F1E-4DEB-9D46-90265315CC3E}"/>
    <dgm:cxn modelId="{C402609C-AB56-49F1-81C7-5B2F215752B6}" type="presOf" srcId="{4C415DE4-C219-493E-A18D-C8379C1786CD}" destId="{E9E0141B-B5E8-401B-889E-26793B95D85B}" srcOrd="0" destOrd="3" presId="urn:microsoft.com/office/officeart/2005/8/layout/hList1"/>
    <dgm:cxn modelId="{2F2455B6-23B2-49AC-B8B7-157D743E6B68}" srcId="{07569A3B-535B-4532-A0A9-7A71620F1B39}" destId="{C2A531EA-1CD5-4583-A72A-5992CE3391E0}" srcOrd="4" destOrd="0" parTransId="{89D2CB2F-502F-455B-8CF0-9C07D0CAFC68}" sibTransId="{857AAD92-8C84-4BBE-9C84-94645C6E3AA7}"/>
    <dgm:cxn modelId="{E1D4BEFB-3801-4CC9-9DD3-E2069BFE0296}" srcId="{3B0FF98A-BA05-47B0-BCBE-78CB6A0DE9EA}" destId="{07569A3B-535B-4532-A0A9-7A71620F1B39}" srcOrd="0" destOrd="0" parTransId="{9C801F61-83D3-4321-8A5F-85E1561FFCF7}" sibTransId="{B5EA49E6-684A-4DFC-8CB0-8705CC7F3F23}"/>
    <dgm:cxn modelId="{0AD787F6-518B-4C8A-B2FE-DB7E03405A9F}" type="presParOf" srcId="{A4DCF221-C121-4F41-8CAE-E4A1C3DF52C3}" destId="{0E93E4F2-A251-479A-9DF5-23549FADF3ED}" srcOrd="0" destOrd="0" presId="urn:microsoft.com/office/officeart/2005/8/layout/hList1"/>
    <dgm:cxn modelId="{891E596D-46DA-4A78-BEFA-20B674363BA6}" type="presParOf" srcId="{0E93E4F2-A251-479A-9DF5-23549FADF3ED}" destId="{C947AC92-266C-4469-98F6-E669E68D88B4}" srcOrd="0" destOrd="0" presId="urn:microsoft.com/office/officeart/2005/8/layout/hList1"/>
    <dgm:cxn modelId="{09B3161F-2E92-4BC1-B265-1E6624FB212B}" type="presParOf" srcId="{0E93E4F2-A251-479A-9DF5-23549FADF3ED}" destId="{E9E0141B-B5E8-401B-889E-26793B95D85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B87EB8-DCE3-4B3E-9BDD-F3A6D383DE1D}" type="doc">
      <dgm:prSet loTypeId="urn:diagrams.loki3.com/BracketList" loCatId="list" qsTypeId="urn:microsoft.com/office/officeart/2005/8/quickstyle/simple1" qsCatId="simple" csTypeId="urn:microsoft.com/office/officeart/2005/8/colors/colorful5" csCatId="colorful" phldr="1"/>
      <dgm:spPr/>
      <dgm:t>
        <a:bodyPr/>
        <a:lstStyle/>
        <a:p>
          <a:endParaRPr lang="en-AU"/>
        </a:p>
      </dgm:t>
    </dgm:pt>
    <dgm:pt modelId="{2FA6C1EC-B4CB-4437-9154-570176B530F8}">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Additional support services</a:t>
          </a:r>
        </a:p>
      </dgm:t>
    </dgm:pt>
    <dgm:pt modelId="{CDDA63A9-0CAA-4299-A7E1-2D64C82595EC}" type="parTrans" cxnId="{30FC12D7-1CFB-463D-B1B7-4D479EBDC67F}">
      <dgm:prSet/>
      <dgm:spPr/>
      <dgm:t>
        <a:bodyPr/>
        <a:lstStyle/>
        <a:p>
          <a:pPr>
            <a:lnSpc>
              <a:spcPct val="114000"/>
            </a:lnSpc>
            <a:spcBef>
              <a:spcPts val="600"/>
            </a:spcBef>
            <a:spcAft>
              <a:spcPts val="600"/>
            </a:spcAft>
          </a:pPr>
          <a:endParaRPr lang="en-AU" sz="2000"/>
        </a:p>
      </dgm:t>
    </dgm:pt>
    <dgm:pt modelId="{7240A9B1-BA81-456B-B7BB-EDEEAD061A8D}" type="sibTrans" cxnId="{30FC12D7-1CFB-463D-B1B7-4D479EBDC67F}">
      <dgm:prSet/>
      <dgm:spPr/>
      <dgm:t>
        <a:bodyPr/>
        <a:lstStyle/>
        <a:p>
          <a:pPr>
            <a:lnSpc>
              <a:spcPct val="114000"/>
            </a:lnSpc>
            <a:spcBef>
              <a:spcPts val="600"/>
            </a:spcBef>
            <a:spcAft>
              <a:spcPts val="600"/>
            </a:spcAft>
          </a:pPr>
          <a:endParaRPr lang="en-AU" sz="2000"/>
        </a:p>
      </dgm:t>
    </dgm:pt>
    <dgm:pt modelId="{758BBE7C-3656-456A-B8A8-58EAF601DECF}">
      <dgm:prSet phldrT="[Text]" custT="1"/>
      <dgm:spPr>
        <a:solidFill>
          <a:srgbClr val="458DCF"/>
        </a:solidFill>
      </dgm:spPr>
      <dgm:t>
        <a:bodyPr/>
        <a:lstStyle/>
        <a:p>
          <a:pPr>
            <a:lnSpc>
              <a:spcPct val="114000"/>
            </a:lnSpc>
            <a:spcBef>
              <a:spcPts val="600"/>
            </a:spcBef>
            <a:spcAft>
              <a:spcPts val="600"/>
            </a:spcAft>
          </a:pPr>
          <a:r>
            <a:rPr lang="en-AU" sz="2000" dirty="0"/>
            <a:t>These are specialist care services for older people with psychosocial disability. </a:t>
          </a:r>
        </a:p>
      </dgm:t>
    </dgm:pt>
    <dgm:pt modelId="{A5A49055-753F-49E0-9EF7-DE480D08B778}" type="parTrans" cxnId="{FCE45DB7-AA22-47D7-9745-8D81DDCCDCCB}">
      <dgm:prSet/>
      <dgm:spPr/>
      <dgm:t>
        <a:bodyPr/>
        <a:lstStyle/>
        <a:p>
          <a:pPr>
            <a:lnSpc>
              <a:spcPct val="114000"/>
            </a:lnSpc>
            <a:spcBef>
              <a:spcPts val="600"/>
            </a:spcBef>
            <a:spcAft>
              <a:spcPts val="600"/>
            </a:spcAft>
          </a:pPr>
          <a:endParaRPr lang="en-AU" sz="2000"/>
        </a:p>
      </dgm:t>
    </dgm:pt>
    <dgm:pt modelId="{CAE6A2AF-304A-426F-A1DF-2F2A07BDA10B}" type="sibTrans" cxnId="{FCE45DB7-AA22-47D7-9745-8D81DDCCDCCB}">
      <dgm:prSet/>
      <dgm:spPr/>
      <dgm:t>
        <a:bodyPr/>
        <a:lstStyle/>
        <a:p>
          <a:pPr>
            <a:lnSpc>
              <a:spcPct val="114000"/>
            </a:lnSpc>
            <a:spcBef>
              <a:spcPts val="600"/>
            </a:spcBef>
            <a:spcAft>
              <a:spcPts val="600"/>
            </a:spcAft>
          </a:pPr>
          <a:endParaRPr lang="en-AU" sz="2000"/>
        </a:p>
      </dgm:t>
    </dgm:pt>
    <dgm:pt modelId="{A96F98F3-BB40-4B85-A080-721B891A4502}">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Alternate support services</a:t>
          </a:r>
        </a:p>
      </dgm:t>
    </dgm:pt>
    <dgm:pt modelId="{B57073BD-71CE-4075-9724-1948BC519538}" type="parTrans" cxnId="{64268A37-A4B8-40D1-AF10-3B0548F67F56}">
      <dgm:prSet/>
      <dgm:spPr/>
      <dgm:t>
        <a:bodyPr/>
        <a:lstStyle/>
        <a:p>
          <a:pPr>
            <a:lnSpc>
              <a:spcPct val="114000"/>
            </a:lnSpc>
            <a:spcBef>
              <a:spcPts val="600"/>
            </a:spcBef>
            <a:spcAft>
              <a:spcPts val="600"/>
            </a:spcAft>
          </a:pPr>
          <a:endParaRPr lang="en-AU" sz="2000"/>
        </a:p>
      </dgm:t>
    </dgm:pt>
    <dgm:pt modelId="{F213EB19-412A-4D7D-8445-4EC3C513BF23}" type="sibTrans" cxnId="{64268A37-A4B8-40D1-AF10-3B0548F67F56}">
      <dgm:prSet/>
      <dgm:spPr/>
      <dgm:t>
        <a:bodyPr/>
        <a:lstStyle/>
        <a:p>
          <a:pPr>
            <a:lnSpc>
              <a:spcPct val="114000"/>
            </a:lnSpc>
            <a:spcBef>
              <a:spcPts val="600"/>
            </a:spcBef>
            <a:spcAft>
              <a:spcPts val="600"/>
            </a:spcAft>
          </a:pPr>
          <a:endParaRPr lang="en-AU" sz="2000"/>
        </a:p>
      </dgm:t>
    </dgm:pt>
    <dgm:pt modelId="{A847F3A4-CF0A-4EFD-B24C-7FE612DFF2B7}">
      <dgm:prSet phldrT="[Text]" custT="1"/>
      <dgm:spPr/>
      <dgm:t>
        <a:bodyPr/>
        <a:lstStyle/>
        <a:p>
          <a:pPr>
            <a:lnSpc>
              <a:spcPct val="114000"/>
            </a:lnSpc>
            <a:spcBef>
              <a:spcPts val="600"/>
            </a:spcBef>
            <a:spcAft>
              <a:spcPts val="600"/>
            </a:spcAft>
          </a:pPr>
          <a:r>
            <a:rPr lang="en-AU" sz="2000" dirty="0"/>
            <a:t>These are alternative services like community care and support programs for the psychosocial needs of older people.</a:t>
          </a:r>
        </a:p>
      </dgm:t>
    </dgm:pt>
    <dgm:pt modelId="{27929BBD-CE6A-4AC1-B664-82821C4A6CEF}" type="parTrans" cxnId="{2FE1A67C-F9B0-416A-BDDD-7463E9B2DF5C}">
      <dgm:prSet/>
      <dgm:spPr/>
      <dgm:t>
        <a:bodyPr/>
        <a:lstStyle/>
        <a:p>
          <a:pPr>
            <a:lnSpc>
              <a:spcPct val="114000"/>
            </a:lnSpc>
            <a:spcBef>
              <a:spcPts val="600"/>
            </a:spcBef>
            <a:spcAft>
              <a:spcPts val="600"/>
            </a:spcAft>
          </a:pPr>
          <a:endParaRPr lang="en-AU" sz="2000"/>
        </a:p>
      </dgm:t>
    </dgm:pt>
    <dgm:pt modelId="{5ABEC1D2-828D-4F9D-821A-89174CE7618C}" type="sibTrans" cxnId="{2FE1A67C-F9B0-416A-BDDD-7463E9B2DF5C}">
      <dgm:prSet/>
      <dgm:spPr/>
      <dgm:t>
        <a:bodyPr/>
        <a:lstStyle/>
        <a:p>
          <a:pPr>
            <a:lnSpc>
              <a:spcPct val="114000"/>
            </a:lnSpc>
            <a:spcBef>
              <a:spcPts val="600"/>
            </a:spcBef>
            <a:spcAft>
              <a:spcPts val="600"/>
            </a:spcAft>
          </a:pPr>
          <a:endParaRPr lang="en-AU" sz="2000"/>
        </a:p>
      </dgm:t>
    </dgm:pt>
    <dgm:pt modelId="{E4EF57FA-C400-407A-B8C5-C1DF28EF240B}" type="pres">
      <dgm:prSet presAssocID="{1EB87EB8-DCE3-4B3E-9BDD-F3A6D383DE1D}" presName="Name0" presStyleCnt="0">
        <dgm:presLayoutVars>
          <dgm:dir/>
          <dgm:animLvl val="lvl"/>
          <dgm:resizeHandles val="exact"/>
        </dgm:presLayoutVars>
      </dgm:prSet>
      <dgm:spPr/>
    </dgm:pt>
    <dgm:pt modelId="{7F507283-5ADC-40F0-990B-8F0F3F2782B9}" type="pres">
      <dgm:prSet presAssocID="{2FA6C1EC-B4CB-4437-9154-570176B530F8}" presName="linNode" presStyleCnt="0"/>
      <dgm:spPr/>
    </dgm:pt>
    <dgm:pt modelId="{348BF50D-146C-4781-B696-F498A58CCE70}" type="pres">
      <dgm:prSet presAssocID="{2FA6C1EC-B4CB-4437-9154-570176B530F8}" presName="parTx" presStyleLbl="revTx" presStyleIdx="0" presStyleCnt="2">
        <dgm:presLayoutVars>
          <dgm:chMax val="1"/>
          <dgm:bulletEnabled val="1"/>
        </dgm:presLayoutVars>
      </dgm:prSet>
      <dgm:spPr/>
    </dgm:pt>
    <dgm:pt modelId="{92F907E2-4147-4CDE-A755-61380AF44B18}" type="pres">
      <dgm:prSet presAssocID="{2FA6C1EC-B4CB-4437-9154-570176B530F8}" presName="bracket" presStyleLbl="parChTrans1D1" presStyleIdx="0" presStyleCnt="2"/>
      <dgm:spPr/>
    </dgm:pt>
    <dgm:pt modelId="{1A3511FD-9616-495C-8846-AA4EC457E258}" type="pres">
      <dgm:prSet presAssocID="{2FA6C1EC-B4CB-4437-9154-570176B530F8}" presName="spH" presStyleCnt="0"/>
      <dgm:spPr/>
    </dgm:pt>
    <dgm:pt modelId="{C0A19566-D5E3-47FA-9D13-820A7FA5D4F7}" type="pres">
      <dgm:prSet presAssocID="{2FA6C1EC-B4CB-4437-9154-570176B530F8}" presName="desTx" presStyleLbl="node1" presStyleIdx="0" presStyleCnt="2">
        <dgm:presLayoutVars>
          <dgm:bulletEnabled val="1"/>
        </dgm:presLayoutVars>
      </dgm:prSet>
      <dgm:spPr/>
    </dgm:pt>
    <dgm:pt modelId="{57F89A27-F0B3-44B9-B916-A4B4A712301B}" type="pres">
      <dgm:prSet presAssocID="{7240A9B1-BA81-456B-B7BB-EDEEAD061A8D}" presName="spV" presStyleCnt="0"/>
      <dgm:spPr/>
    </dgm:pt>
    <dgm:pt modelId="{C276B495-5EC9-4A05-AE81-2B9B78F00E57}" type="pres">
      <dgm:prSet presAssocID="{A96F98F3-BB40-4B85-A080-721B891A4502}" presName="linNode" presStyleCnt="0"/>
      <dgm:spPr/>
    </dgm:pt>
    <dgm:pt modelId="{AF8779F0-BA73-4960-AD27-97EB3DE7C917}" type="pres">
      <dgm:prSet presAssocID="{A96F98F3-BB40-4B85-A080-721B891A4502}" presName="parTx" presStyleLbl="revTx" presStyleIdx="1" presStyleCnt="2">
        <dgm:presLayoutVars>
          <dgm:chMax val="1"/>
          <dgm:bulletEnabled val="1"/>
        </dgm:presLayoutVars>
      </dgm:prSet>
      <dgm:spPr/>
    </dgm:pt>
    <dgm:pt modelId="{06BB95B9-AA72-4AD2-9368-5DD5B5EDC3AA}" type="pres">
      <dgm:prSet presAssocID="{A96F98F3-BB40-4B85-A080-721B891A4502}" presName="bracket" presStyleLbl="parChTrans1D1" presStyleIdx="1" presStyleCnt="2"/>
      <dgm:spPr/>
    </dgm:pt>
    <dgm:pt modelId="{96403AE9-E24B-4042-8285-CE973A907B35}" type="pres">
      <dgm:prSet presAssocID="{A96F98F3-BB40-4B85-A080-721B891A4502}" presName="spH" presStyleCnt="0"/>
      <dgm:spPr/>
    </dgm:pt>
    <dgm:pt modelId="{A2151127-6C39-45B9-945F-F1175948AA34}" type="pres">
      <dgm:prSet presAssocID="{A96F98F3-BB40-4B85-A080-721B891A4502}" presName="desTx" presStyleLbl="node1" presStyleIdx="1" presStyleCnt="2">
        <dgm:presLayoutVars>
          <dgm:bulletEnabled val="1"/>
        </dgm:presLayoutVars>
      </dgm:prSet>
      <dgm:spPr/>
    </dgm:pt>
  </dgm:ptLst>
  <dgm:cxnLst>
    <dgm:cxn modelId="{64268A37-A4B8-40D1-AF10-3B0548F67F56}" srcId="{1EB87EB8-DCE3-4B3E-9BDD-F3A6D383DE1D}" destId="{A96F98F3-BB40-4B85-A080-721B891A4502}" srcOrd="1" destOrd="0" parTransId="{B57073BD-71CE-4075-9724-1948BC519538}" sibTransId="{F213EB19-412A-4D7D-8445-4EC3C513BF23}"/>
    <dgm:cxn modelId="{AE83E869-DEB2-4F02-BCB0-705E07C585D3}" type="presOf" srcId="{1EB87EB8-DCE3-4B3E-9BDD-F3A6D383DE1D}" destId="{E4EF57FA-C400-407A-B8C5-C1DF28EF240B}" srcOrd="0" destOrd="0" presId="urn:diagrams.loki3.com/BracketList"/>
    <dgm:cxn modelId="{4411154E-EA7C-4C0F-9B58-B925604D4D8D}" type="presOf" srcId="{2FA6C1EC-B4CB-4437-9154-570176B530F8}" destId="{348BF50D-146C-4781-B696-F498A58CCE70}" srcOrd="0" destOrd="0" presId="urn:diagrams.loki3.com/BracketList"/>
    <dgm:cxn modelId="{12778775-9BDD-4597-80AA-3F709C80A4C1}" type="presOf" srcId="{758BBE7C-3656-456A-B8A8-58EAF601DECF}" destId="{C0A19566-D5E3-47FA-9D13-820A7FA5D4F7}" srcOrd="0" destOrd="0" presId="urn:diagrams.loki3.com/BracketList"/>
    <dgm:cxn modelId="{2FE1A67C-F9B0-416A-BDDD-7463E9B2DF5C}" srcId="{A96F98F3-BB40-4B85-A080-721B891A4502}" destId="{A847F3A4-CF0A-4EFD-B24C-7FE612DFF2B7}" srcOrd="0" destOrd="0" parTransId="{27929BBD-CE6A-4AC1-B664-82821C4A6CEF}" sibTransId="{5ABEC1D2-828D-4F9D-821A-89174CE7618C}"/>
    <dgm:cxn modelId="{AAD9A885-6FC5-4470-8495-862B234805A2}" type="presOf" srcId="{A847F3A4-CF0A-4EFD-B24C-7FE612DFF2B7}" destId="{A2151127-6C39-45B9-945F-F1175948AA34}" srcOrd="0" destOrd="0" presId="urn:diagrams.loki3.com/BracketList"/>
    <dgm:cxn modelId="{FCE45DB7-AA22-47D7-9745-8D81DDCCDCCB}" srcId="{2FA6C1EC-B4CB-4437-9154-570176B530F8}" destId="{758BBE7C-3656-456A-B8A8-58EAF601DECF}" srcOrd="0" destOrd="0" parTransId="{A5A49055-753F-49E0-9EF7-DE480D08B778}" sibTransId="{CAE6A2AF-304A-426F-A1DF-2F2A07BDA10B}"/>
    <dgm:cxn modelId="{30FC12D7-1CFB-463D-B1B7-4D479EBDC67F}" srcId="{1EB87EB8-DCE3-4B3E-9BDD-F3A6D383DE1D}" destId="{2FA6C1EC-B4CB-4437-9154-570176B530F8}" srcOrd="0" destOrd="0" parTransId="{CDDA63A9-0CAA-4299-A7E1-2D64C82595EC}" sibTransId="{7240A9B1-BA81-456B-B7BB-EDEEAD061A8D}"/>
    <dgm:cxn modelId="{71ECA6E8-F6EE-4B77-B2E2-14CBC7D5B939}" type="presOf" srcId="{A96F98F3-BB40-4B85-A080-721B891A4502}" destId="{AF8779F0-BA73-4960-AD27-97EB3DE7C917}" srcOrd="0" destOrd="0" presId="urn:diagrams.loki3.com/BracketList"/>
    <dgm:cxn modelId="{D30E0D4F-7134-4C03-B54B-1671A2E6F0E1}" type="presParOf" srcId="{E4EF57FA-C400-407A-B8C5-C1DF28EF240B}" destId="{7F507283-5ADC-40F0-990B-8F0F3F2782B9}" srcOrd="0" destOrd="0" presId="urn:diagrams.loki3.com/BracketList"/>
    <dgm:cxn modelId="{6E7823E8-9C2C-451B-894B-A8560EB5221D}" type="presParOf" srcId="{7F507283-5ADC-40F0-990B-8F0F3F2782B9}" destId="{348BF50D-146C-4781-B696-F498A58CCE70}" srcOrd="0" destOrd="0" presId="urn:diagrams.loki3.com/BracketList"/>
    <dgm:cxn modelId="{547C90B1-5B04-4CC3-8D5D-191B5150BA99}" type="presParOf" srcId="{7F507283-5ADC-40F0-990B-8F0F3F2782B9}" destId="{92F907E2-4147-4CDE-A755-61380AF44B18}" srcOrd="1" destOrd="0" presId="urn:diagrams.loki3.com/BracketList"/>
    <dgm:cxn modelId="{98BD16A3-A921-41FB-873E-7BD9D0E5272A}" type="presParOf" srcId="{7F507283-5ADC-40F0-990B-8F0F3F2782B9}" destId="{1A3511FD-9616-495C-8846-AA4EC457E258}" srcOrd="2" destOrd="0" presId="urn:diagrams.loki3.com/BracketList"/>
    <dgm:cxn modelId="{DB3AC6FA-C0E3-47E1-B15C-73193744958D}" type="presParOf" srcId="{7F507283-5ADC-40F0-990B-8F0F3F2782B9}" destId="{C0A19566-D5E3-47FA-9D13-820A7FA5D4F7}" srcOrd="3" destOrd="0" presId="urn:diagrams.loki3.com/BracketList"/>
    <dgm:cxn modelId="{53B49FE3-4C0B-4176-B2E3-A58CF7C4A4E5}" type="presParOf" srcId="{E4EF57FA-C400-407A-B8C5-C1DF28EF240B}" destId="{57F89A27-F0B3-44B9-B916-A4B4A712301B}" srcOrd="1" destOrd="0" presId="urn:diagrams.loki3.com/BracketList"/>
    <dgm:cxn modelId="{3D018267-C895-44CE-BCA9-8804875B47B3}" type="presParOf" srcId="{E4EF57FA-C400-407A-B8C5-C1DF28EF240B}" destId="{C276B495-5EC9-4A05-AE81-2B9B78F00E57}" srcOrd="2" destOrd="0" presId="urn:diagrams.loki3.com/BracketList"/>
    <dgm:cxn modelId="{2ADE9DA3-BBB5-46D5-91FD-C62D1D6B3B93}" type="presParOf" srcId="{C276B495-5EC9-4A05-AE81-2B9B78F00E57}" destId="{AF8779F0-BA73-4960-AD27-97EB3DE7C917}" srcOrd="0" destOrd="0" presId="urn:diagrams.loki3.com/BracketList"/>
    <dgm:cxn modelId="{DB0AC6DB-B893-4AE6-9F00-B2322CB266ED}" type="presParOf" srcId="{C276B495-5EC9-4A05-AE81-2B9B78F00E57}" destId="{06BB95B9-AA72-4AD2-9368-5DD5B5EDC3AA}" srcOrd="1" destOrd="0" presId="urn:diagrams.loki3.com/BracketList"/>
    <dgm:cxn modelId="{8E812CA8-064B-4502-BDBB-C3950BB50AC7}" type="presParOf" srcId="{C276B495-5EC9-4A05-AE81-2B9B78F00E57}" destId="{96403AE9-E24B-4042-8285-CE973A907B35}" srcOrd="2" destOrd="0" presId="urn:diagrams.loki3.com/BracketList"/>
    <dgm:cxn modelId="{06298A09-11B8-4CD4-A0EC-4C1CC3F47AB1}" type="presParOf" srcId="{C276B495-5EC9-4A05-AE81-2B9B78F00E57}" destId="{A2151127-6C39-45B9-945F-F1175948AA3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8326F4-D6B2-436A-BCE5-A340A9762D3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95DFE1BD-374A-42EB-B8A4-308BE31E485C}">
      <dgm:prSet phldrT="[Text]" custT="1"/>
      <dgm:spPr>
        <a:solidFill>
          <a:srgbClr val="458DCF"/>
        </a:solidFill>
      </dgm:spPr>
      <dgm:t>
        <a:bodyPr/>
        <a:lstStyle/>
        <a:p>
          <a:pPr>
            <a:lnSpc>
              <a:spcPct val="114000"/>
            </a:lnSpc>
            <a:spcBef>
              <a:spcPts val="600"/>
            </a:spcBef>
            <a:spcAft>
              <a:spcPts val="600"/>
            </a:spcAft>
            <a:buClr>
              <a:srgbClr val="1C96D3"/>
            </a:buClr>
            <a:buSzTx/>
            <a:buFont typeface="Wingdings" panose="05000000000000000000" pitchFamily="2" charset="2"/>
            <a:buChar char="§"/>
          </a:pPr>
          <a:r>
            <a:rPr kumimoji="0" lang="en-US" sz="2000" i="0" u="none" strike="noStrike" cap="none" spc="0" normalizeH="0" baseline="0" noProof="0" dirty="0">
              <a:ln/>
              <a:effectLst/>
              <a:uLnTx/>
              <a:uFillTx/>
              <a:latin typeface="Calibri" panose="020F0502020204030204"/>
              <a:ea typeface="+mn-ea"/>
              <a:cs typeface="+mn-cs"/>
            </a:rPr>
            <a:t>National Disability Insurance Scheme (NDIS)</a:t>
          </a:r>
          <a:endParaRPr lang="en-AU" sz="2000" dirty="0"/>
        </a:p>
      </dgm:t>
    </dgm:pt>
    <dgm:pt modelId="{F69834B9-A373-4CD0-8A59-CDDAA346CE5B}" type="parTrans" cxnId="{986E25A3-0DB4-44F2-A8A3-DDE0B51B02A2}">
      <dgm:prSet/>
      <dgm:spPr/>
      <dgm:t>
        <a:bodyPr/>
        <a:lstStyle/>
        <a:p>
          <a:pPr>
            <a:lnSpc>
              <a:spcPct val="114000"/>
            </a:lnSpc>
            <a:spcBef>
              <a:spcPts val="600"/>
            </a:spcBef>
            <a:spcAft>
              <a:spcPts val="600"/>
            </a:spcAft>
          </a:pPr>
          <a:endParaRPr lang="en-AU" sz="2000"/>
        </a:p>
      </dgm:t>
    </dgm:pt>
    <dgm:pt modelId="{BBF12646-1F20-4024-9B77-8FD9E6963671}" type="sibTrans" cxnId="{986E25A3-0DB4-44F2-A8A3-DDE0B51B02A2}">
      <dgm:prSet/>
      <dgm:spPr/>
      <dgm:t>
        <a:bodyPr/>
        <a:lstStyle/>
        <a:p>
          <a:pPr>
            <a:lnSpc>
              <a:spcPct val="114000"/>
            </a:lnSpc>
            <a:spcBef>
              <a:spcPts val="600"/>
            </a:spcBef>
            <a:spcAft>
              <a:spcPts val="600"/>
            </a:spcAft>
          </a:pPr>
          <a:endParaRPr lang="en-AU" sz="2000"/>
        </a:p>
      </dgm:t>
    </dgm:pt>
    <dgm:pt modelId="{35211D33-61E7-4726-A76C-60E487A6FDD4}">
      <dgm:prSet custT="1"/>
      <dgm:spPr>
        <a:solidFill>
          <a:srgbClr val="3CBE99"/>
        </a:solidFill>
      </dgm:spPr>
      <dgm:t>
        <a:bodyPr/>
        <a:lstStyle/>
        <a:p>
          <a:pPr>
            <a:lnSpc>
              <a:spcPct val="114000"/>
            </a:lnSpc>
            <a:spcBef>
              <a:spcPts val="600"/>
            </a:spcBef>
            <a:spcAft>
              <a:spcPts val="600"/>
            </a:spcAft>
          </a:pPr>
          <a:r>
            <a:rPr lang="en-US" sz="2000">
              <a:latin typeface="Calibri" panose="020F0502020204030204"/>
            </a:rPr>
            <a:t>Disability Support for Older Australians (DSOA) Program</a:t>
          </a:r>
          <a:endParaRPr lang="en-US" sz="2000" dirty="0">
            <a:latin typeface="Calibri" panose="020F0502020204030204"/>
          </a:endParaRPr>
        </a:p>
      </dgm:t>
    </dgm:pt>
    <dgm:pt modelId="{C7E12B8B-7698-4CE7-8561-23718D66B795}" type="parTrans" cxnId="{4A4654E6-0F67-4E72-A48C-74A6077AF9B4}">
      <dgm:prSet/>
      <dgm:spPr/>
      <dgm:t>
        <a:bodyPr/>
        <a:lstStyle/>
        <a:p>
          <a:pPr>
            <a:lnSpc>
              <a:spcPct val="114000"/>
            </a:lnSpc>
            <a:spcBef>
              <a:spcPts val="600"/>
            </a:spcBef>
            <a:spcAft>
              <a:spcPts val="600"/>
            </a:spcAft>
          </a:pPr>
          <a:endParaRPr lang="en-AU" sz="2000"/>
        </a:p>
      </dgm:t>
    </dgm:pt>
    <dgm:pt modelId="{EE05451B-78A9-4231-85EA-D5F5130C432B}" type="sibTrans" cxnId="{4A4654E6-0F67-4E72-A48C-74A6077AF9B4}">
      <dgm:prSet/>
      <dgm:spPr/>
      <dgm:t>
        <a:bodyPr/>
        <a:lstStyle/>
        <a:p>
          <a:pPr>
            <a:lnSpc>
              <a:spcPct val="114000"/>
            </a:lnSpc>
            <a:spcBef>
              <a:spcPts val="600"/>
            </a:spcBef>
            <a:spcAft>
              <a:spcPts val="600"/>
            </a:spcAft>
          </a:pPr>
          <a:endParaRPr lang="en-AU" sz="2000"/>
        </a:p>
      </dgm:t>
    </dgm:pt>
    <dgm:pt modelId="{25A81A47-4043-4AE8-BE3F-9E91A48B5AD1}">
      <dgm:prSet custT="1"/>
      <dgm:spPr/>
      <dgm:t>
        <a:bodyPr/>
        <a:lstStyle/>
        <a:p>
          <a:pPr>
            <a:lnSpc>
              <a:spcPct val="114000"/>
            </a:lnSpc>
            <a:spcBef>
              <a:spcPts val="600"/>
            </a:spcBef>
            <a:spcAft>
              <a:spcPts val="600"/>
            </a:spcAft>
          </a:pPr>
          <a:r>
            <a:rPr lang="en-US" sz="2000">
              <a:latin typeface="Calibri" panose="020F0502020204030204"/>
            </a:rPr>
            <a:t>My Aged Care</a:t>
          </a:r>
          <a:endParaRPr lang="en-US" sz="2000" dirty="0">
            <a:latin typeface="Calibri" panose="020F0502020204030204"/>
          </a:endParaRPr>
        </a:p>
      </dgm:t>
    </dgm:pt>
    <dgm:pt modelId="{94DE4399-2C02-4FF0-B6A5-B2AB45B65FF5}" type="parTrans" cxnId="{1CF8AF29-C6AE-4784-84D2-2B9897EDFF21}">
      <dgm:prSet/>
      <dgm:spPr/>
      <dgm:t>
        <a:bodyPr/>
        <a:lstStyle/>
        <a:p>
          <a:pPr>
            <a:lnSpc>
              <a:spcPct val="114000"/>
            </a:lnSpc>
            <a:spcBef>
              <a:spcPts val="600"/>
            </a:spcBef>
            <a:spcAft>
              <a:spcPts val="600"/>
            </a:spcAft>
          </a:pPr>
          <a:endParaRPr lang="en-AU" sz="2000"/>
        </a:p>
      </dgm:t>
    </dgm:pt>
    <dgm:pt modelId="{46F2AA55-2E6D-49BA-AE6C-BDAF33D011B6}" type="sibTrans" cxnId="{1CF8AF29-C6AE-4784-84D2-2B9897EDFF21}">
      <dgm:prSet/>
      <dgm:spPr/>
      <dgm:t>
        <a:bodyPr/>
        <a:lstStyle/>
        <a:p>
          <a:pPr>
            <a:lnSpc>
              <a:spcPct val="114000"/>
            </a:lnSpc>
            <a:spcBef>
              <a:spcPts val="600"/>
            </a:spcBef>
            <a:spcAft>
              <a:spcPts val="600"/>
            </a:spcAft>
          </a:pPr>
          <a:endParaRPr lang="en-AU" sz="2000"/>
        </a:p>
      </dgm:t>
    </dgm:pt>
    <dgm:pt modelId="{92C95F81-EB98-43AE-A3B9-068F5320C127}" type="pres">
      <dgm:prSet presAssocID="{6C8326F4-D6B2-436A-BCE5-A340A9762D39}" presName="linear" presStyleCnt="0">
        <dgm:presLayoutVars>
          <dgm:animLvl val="lvl"/>
          <dgm:resizeHandles val="exact"/>
        </dgm:presLayoutVars>
      </dgm:prSet>
      <dgm:spPr/>
    </dgm:pt>
    <dgm:pt modelId="{C5AE73A9-9201-450D-B38D-CB623ABEF223}" type="pres">
      <dgm:prSet presAssocID="{95DFE1BD-374A-42EB-B8A4-308BE31E485C}" presName="parentText" presStyleLbl="node1" presStyleIdx="0" presStyleCnt="3">
        <dgm:presLayoutVars>
          <dgm:chMax val="0"/>
          <dgm:bulletEnabled val="1"/>
        </dgm:presLayoutVars>
      </dgm:prSet>
      <dgm:spPr/>
    </dgm:pt>
    <dgm:pt modelId="{A0DE4EAD-E583-430A-B91D-02C0B9CE3A45}" type="pres">
      <dgm:prSet presAssocID="{BBF12646-1F20-4024-9B77-8FD9E6963671}" presName="spacer" presStyleCnt="0"/>
      <dgm:spPr/>
    </dgm:pt>
    <dgm:pt modelId="{144C0005-236B-434A-BACE-8C983A6DA766}" type="pres">
      <dgm:prSet presAssocID="{35211D33-61E7-4726-A76C-60E487A6FDD4}" presName="parentText" presStyleLbl="node1" presStyleIdx="1" presStyleCnt="3">
        <dgm:presLayoutVars>
          <dgm:chMax val="0"/>
          <dgm:bulletEnabled val="1"/>
        </dgm:presLayoutVars>
      </dgm:prSet>
      <dgm:spPr/>
    </dgm:pt>
    <dgm:pt modelId="{78B89462-013F-49C7-BF68-C03A021E922C}" type="pres">
      <dgm:prSet presAssocID="{EE05451B-78A9-4231-85EA-D5F5130C432B}" presName="spacer" presStyleCnt="0"/>
      <dgm:spPr/>
    </dgm:pt>
    <dgm:pt modelId="{D8EBE7A9-A679-4634-8238-382E4EA54FF4}" type="pres">
      <dgm:prSet presAssocID="{25A81A47-4043-4AE8-BE3F-9E91A48B5AD1}" presName="parentText" presStyleLbl="node1" presStyleIdx="2" presStyleCnt="3">
        <dgm:presLayoutVars>
          <dgm:chMax val="0"/>
          <dgm:bulletEnabled val="1"/>
        </dgm:presLayoutVars>
      </dgm:prSet>
      <dgm:spPr/>
    </dgm:pt>
  </dgm:ptLst>
  <dgm:cxnLst>
    <dgm:cxn modelId="{B303AE01-A9FE-4808-8C4C-B2504D8DEE7E}" type="presOf" srcId="{6C8326F4-D6B2-436A-BCE5-A340A9762D39}" destId="{92C95F81-EB98-43AE-A3B9-068F5320C127}" srcOrd="0" destOrd="0" presId="urn:microsoft.com/office/officeart/2005/8/layout/vList2"/>
    <dgm:cxn modelId="{1CF8AF29-C6AE-4784-84D2-2B9897EDFF21}" srcId="{6C8326F4-D6B2-436A-BCE5-A340A9762D39}" destId="{25A81A47-4043-4AE8-BE3F-9E91A48B5AD1}" srcOrd="2" destOrd="0" parTransId="{94DE4399-2C02-4FF0-B6A5-B2AB45B65FF5}" sibTransId="{46F2AA55-2E6D-49BA-AE6C-BDAF33D011B6}"/>
    <dgm:cxn modelId="{D21CD442-82B5-4614-BF95-D1FECEC84462}" type="presOf" srcId="{35211D33-61E7-4726-A76C-60E487A6FDD4}" destId="{144C0005-236B-434A-BACE-8C983A6DA766}" srcOrd="0" destOrd="0" presId="urn:microsoft.com/office/officeart/2005/8/layout/vList2"/>
    <dgm:cxn modelId="{986E25A3-0DB4-44F2-A8A3-DDE0B51B02A2}" srcId="{6C8326F4-D6B2-436A-BCE5-A340A9762D39}" destId="{95DFE1BD-374A-42EB-B8A4-308BE31E485C}" srcOrd="0" destOrd="0" parTransId="{F69834B9-A373-4CD0-8A59-CDDAA346CE5B}" sibTransId="{BBF12646-1F20-4024-9B77-8FD9E6963671}"/>
    <dgm:cxn modelId="{E03DC0C5-F393-43EE-AAAA-20454D73B545}" type="presOf" srcId="{95DFE1BD-374A-42EB-B8A4-308BE31E485C}" destId="{C5AE73A9-9201-450D-B38D-CB623ABEF223}" srcOrd="0" destOrd="0" presId="urn:microsoft.com/office/officeart/2005/8/layout/vList2"/>
    <dgm:cxn modelId="{4A4654E6-0F67-4E72-A48C-74A6077AF9B4}" srcId="{6C8326F4-D6B2-436A-BCE5-A340A9762D39}" destId="{35211D33-61E7-4726-A76C-60E487A6FDD4}" srcOrd="1" destOrd="0" parTransId="{C7E12B8B-7698-4CE7-8561-23718D66B795}" sibTransId="{EE05451B-78A9-4231-85EA-D5F5130C432B}"/>
    <dgm:cxn modelId="{599CFFE7-D686-4154-9C80-DA285425D625}" type="presOf" srcId="{25A81A47-4043-4AE8-BE3F-9E91A48B5AD1}" destId="{D8EBE7A9-A679-4634-8238-382E4EA54FF4}" srcOrd="0" destOrd="0" presId="urn:microsoft.com/office/officeart/2005/8/layout/vList2"/>
    <dgm:cxn modelId="{1E688E34-A60E-49EB-8A72-821DC1A271E4}" type="presParOf" srcId="{92C95F81-EB98-43AE-A3B9-068F5320C127}" destId="{C5AE73A9-9201-450D-B38D-CB623ABEF223}" srcOrd="0" destOrd="0" presId="urn:microsoft.com/office/officeart/2005/8/layout/vList2"/>
    <dgm:cxn modelId="{79032DBD-9CF4-4024-B98C-21B84DEAE1B3}" type="presParOf" srcId="{92C95F81-EB98-43AE-A3B9-068F5320C127}" destId="{A0DE4EAD-E583-430A-B91D-02C0B9CE3A45}" srcOrd="1" destOrd="0" presId="urn:microsoft.com/office/officeart/2005/8/layout/vList2"/>
    <dgm:cxn modelId="{BC4E510F-9EDF-47F6-A8F2-EA563AAE3C4C}" type="presParOf" srcId="{92C95F81-EB98-43AE-A3B9-068F5320C127}" destId="{144C0005-236B-434A-BACE-8C983A6DA766}" srcOrd="2" destOrd="0" presId="urn:microsoft.com/office/officeart/2005/8/layout/vList2"/>
    <dgm:cxn modelId="{6F772A46-D35B-416E-A903-84F0DBA67845}" type="presParOf" srcId="{92C95F81-EB98-43AE-A3B9-068F5320C127}" destId="{78B89462-013F-49C7-BF68-C03A021E922C}" srcOrd="3" destOrd="0" presId="urn:microsoft.com/office/officeart/2005/8/layout/vList2"/>
    <dgm:cxn modelId="{74FC21FE-CE4D-417C-9CA5-8C7C50C8F47E}" type="presParOf" srcId="{92C95F81-EB98-43AE-A3B9-068F5320C127}" destId="{D8EBE7A9-A679-4634-8238-382E4EA54FF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8E7314-68DD-4732-8658-5D477B79B34B}"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DF47F4E4-3076-4B81-B33D-C724978418B1}">
      <dgm:prSet phldrT="[Text]" custT="1"/>
      <dgm:spPr/>
      <dgm:t>
        <a:bodyPr/>
        <a:lstStyle/>
        <a:p>
          <a:pPr algn="ctr">
            <a:lnSpc>
              <a:spcPct val="114000"/>
            </a:lnSpc>
            <a:spcBef>
              <a:spcPts val="600"/>
            </a:spcBef>
            <a:spcAft>
              <a:spcPts val="600"/>
            </a:spcAft>
          </a:pPr>
          <a:r>
            <a:rPr lang="en-US" sz="2000"/>
            <a:t>What are the person's needs and goals?</a:t>
          </a:r>
        </a:p>
      </dgm:t>
    </dgm:pt>
    <dgm:pt modelId="{167403B2-C007-4A8D-9779-033289158A2D}" type="parTrans" cxnId="{3F84F21B-B4FB-4A6C-9504-67005014050D}">
      <dgm:prSet/>
      <dgm:spPr/>
      <dgm:t>
        <a:bodyPr/>
        <a:lstStyle/>
        <a:p>
          <a:pPr algn="ctr">
            <a:lnSpc>
              <a:spcPct val="114000"/>
            </a:lnSpc>
            <a:spcBef>
              <a:spcPts val="600"/>
            </a:spcBef>
            <a:spcAft>
              <a:spcPts val="600"/>
            </a:spcAft>
          </a:pPr>
          <a:endParaRPr lang="en-US" sz="2000"/>
        </a:p>
      </dgm:t>
    </dgm:pt>
    <dgm:pt modelId="{DEB2203D-BBCF-4BEA-AFA5-BC15F5A50176}" type="sibTrans" cxnId="{3F84F21B-B4FB-4A6C-9504-67005014050D}">
      <dgm:prSet/>
      <dgm:spPr/>
      <dgm:t>
        <a:bodyPr/>
        <a:lstStyle/>
        <a:p>
          <a:pPr algn="ctr">
            <a:lnSpc>
              <a:spcPct val="114000"/>
            </a:lnSpc>
            <a:spcBef>
              <a:spcPts val="600"/>
            </a:spcBef>
            <a:spcAft>
              <a:spcPts val="600"/>
            </a:spcAft>
          </a:pPr>
          <a:endParaRPr lang="en-US" sz="2000"/>
        </a:p>
      </dgm:t>
    </dgm:pt>
    <dgm:pt modelId="{32E5075A-23C0-4D65-B54D-179635F2486E}">
      <dgm:prSet phldrT="[Text]" custT="1"/>
      <dgm:spPr/>
      <dgm:t>
        <a:bodyPr/>
        <a:lstStyle/>
        <a:p>
          <a:pPr algn="ctr">
            <a:lnSpc>
              <a:spcPct val="114000"/>
            </a:lnSpc>
            <a:spcBef>
              <a:spcPts val="600"/>
            </a:spcBef>
            <a:spcAft>
              <a:spcPts val="600"/>
            </a:spcAft>
          </a:pPr>
          <a:r>
            <a:rPr lang="en-US" sz="2000" dirty="0"/>
            <a:t>What services will meet those needs and goals?</a:t>
          </a:r>
        </a:p>
      </dgm:t>
    </dgm:pt>
    <dgm:pt modelId="{8434FCD7-DC32-496D-9526-7565BA4B4FB4}" type="parTrans" cxnId="{49C0A282-5D2A-447C-8F22-31429F15B214}">
      <dgm:prSet/>
      <dgm:spPr/>
      <dgm:t>
        <a:bodyPr/>
        <a:lstStyle/>
        <a:p>
          <a:pPr algn="ctr">
            <a:lnSpc>
              <a:spcPct val="114000"/>
            </a:lnSpc>
            <a:spcBef>
              <a:spcPts val="600"/>
            </a:spcBef>
            <a:spcAft>
              <a:spcPts val="600"/>
            </a:spcAft>
          </a:pPr>
          <a:endParaRPr lang="en-US" sz="2000"/>
        </a:p>
      </dgm:t>
    </dgm:pt>
    <dgm:pt modelId="{0AFE24B8-2292-4A62-ADC7-74570BA3D9AE}" type="sibTrans" cxnId="{49C0A282-5D2A-447C-8F22-31429F15B214}">
      <dgm:prSet/>
      <dgm:spPr/>
      <dgm:t>
        <a:bodyPr/>
        <a:lstStyle/>
        <a:p>
          <a:pPr algn="ctr">
            <a:lnSpc>
              <a:spcPct val="114000"/>
            </a:lnSpc>
            <a:spcBef>
              <a:spcPts val="600"/>
            </a:spcBef>
            <a:spcAft>
              <a:spcPts val="600"/>
            </a:spcAft>
          </a:pPr>
          <a:endParaRPr lang="en-US" sz="2000"/>
        </a:p>
      </dgm:t>
    </dgm:pt>
    <dgm:pt modelId="{A0EEE361-D672-4D7D-9E6D-B89A254A5A25}">
      <dgm:prSet phldrT="[Text]" custT="1"/>
      <dgm:spPr>
        <a:solidFill>
          <a:srgbClr val="3CBE99"/>
        </a:solidFill>
      </dgm:spPr>
      <dgm:t>
        <a:bodyPr/>
        <a:lstStyle/>
        <a:p>
          <a:pPr algn="ctr">
            <a:lnSpc>
              <a:spcPct val="114000"/>
            </a:lnSpc>
            <a:spcBef>
              <a:spcPts val="600"/>
            </a:spcBef>
            <a:spcAft>
              <a:spcPts val="600"/>
            </a:spcAft>
          </a:pPr>
          <a:r>
            <a:rPr lang="en-US" sz="2000"/>
            <a:t>Who will provide those services?</a:t>
          </a:r>
        </a:p>
      </dgm:t>
    </dgm:pt>
    <dgm:pt modelId="{7659950B-2292-42BF-841C-FB529482FB14}" type="parTrans" cxnId="{557ED928-0F27-42D5-B6C2-7A48368E5B2C}">
      <dgm:prSet/>
      <dgm:spPr/>
      <dgm:t>
        <a:bodyPr/>
        <a:lstStyle/>
        <a:p>
          <a:pPr algn="ctr">
            <a:lnSpc>
              <a:spcPct val="114000"/>
            </a:lnSpc>
            <a:spcBef>
              <a:spcPts val="600"/>
            </a:spcBef>
            <a:spcAft>
              <a:spcPts val="600"/>
            </a:spcAft>
          </a:pPr>
          <a:endParaRPr lang="en-US" sz="2000"/>
        </a:p>
      </dgm:t>
    </dgm:pt>
    <dgm:pt modelId="{49D05F17-FED2-49BA-ADF1-3F3A14C472AA}" type="sibTrans" cxnId="{557ED928-0F27-42D5-B6C2-7A48368E5B2C}">
      <dgm:prSet/>
      <dgm:spPr/>
      <dgm:t>
        <a:bodyPr/>
        <a:lstStyle/>
        <a:p>
          <a:pPr algn="ctr">
            <a:lnSpc>
              <a:spcPct val="114000"/>
            </a:lnSpc>
            <a:spcBef>
              <a:spcPts val="600"/>
            </a:spcBef>
            <a:spcAft>
              <a:spcPts val="600"/>
            </a:spcAft>
          </a:pPr>
          <a:endParaRPr lang="en-US" sz="2000"/>
        </a:p>
      </dgm:t>
    </dgm:pt>
    <dgm:pt modelId="{D795E042-874F-45C7-9C1C-3064650A419B}">
      <dgm:prSet phldrT="[Text]" custT="1"/>
      <dgm:spPr>
        <a:solidFill>
          <a:srgbClr val="42BDCA"/>
        </a:solidFill>
      </dgm:spPr>
      <dgm:t>
        <a:bodyPr/>
        <a:lstStyle/>
        <a:p>
          <a:pPr algn="ctr">
            <a:lnSpc>
              <a:spcPct val="114000"/>
            </a:lnSpc>
            <a:spcBef>
              <a:spcPts val="600"/>
            </a:spcBef>
            <a:spcAft>
              <a:spcPts val="600"/>
            </a:spcAft>
          </a:pPr>
          <a:r>
            <a:rPr lang="en-US" sz="2000" dirty="0"/>
            <a:t>When and where will they provide those services?</a:t>
          </a:r>
        </a:p>
      </dgm:t>
    </dgm:pt>
    <dgm:pt modelId="{F1B8328F-3E62-4971-8592-C7F6FA78C25E}" type="parTrans" cxnId="{962B9B2F-145F-467D-8F45-23EEE4AA8E6B}">
      <dgm:prSet/>
      <dgm:spPr/>
      <dgm:t>
        <a:bodyPr/>
        <a:lstStyle/>
        <a:p>
          <a:pPr algn="ctr">
            <a:lnSpc>
              <a:spcPct val="114000"/>
            </a:lnSpc>
            <a:spcBef>
              <a:spcPts val="600"/>
            </a:spcBef>
            <a:spcAft>
              <a:spcPts val="600"/>
            </a:spcAft>
          </a:pPr>
          <a:endParaRPr lang="en-US" sz="2000"/>
        </a:p>
      </dgm:t>
    </dgm:pt>
    <dgm:pt modelId="{0DCB853B-B52F-413A-97B6-7F92E49D2477}" type="sibTrans" cxnId="{962B9B2F-145F-467D-8F45-23EEE4AA8E6B}">
      <dgm:prSet/>
      <dgm:spPr/>
      <dgm:t>
        <a:bodyPr/>
        <a:lstStyle/>
        <a:p>
          <a:pPr algn="ctr">
            <a:lnSpc>
              <a:spcPct val="114000"/>
            </a:lnSpc>
            <a:spcBef>
              <a:spcPts val="600"/>
            </a:spcBef>
            <a:spcAft>
              <a:spcPts val="600"/>
            </a:spcAft>
          </a:pPr>
          <a:endParaRPr lang="en-US" sz="2000"/>
        </a:p>
      </dgm:t>
    </dgm:pt>
    <dgm:pt modelId="{EA7101A5-827F-4A19-BF97-49C593E4ED6B}">
      <dgm:prSet phldrT="[Text]" custT="1"/>
      <dgm:spPr>
        <a:solidFill>
          <a:srgbClr val="458DCF"/>
        </a:solidFill>
      </dgm:spPr>
      <dgm:t>
        <a:bodyPr/>
        <a:lstStyle/>
        <a:p>
          <a:pPr algn="ctr">
            <a:lnSpc>
              <a:spcPct val="114000"/>
            </a:lnSpc>
            <a:spcBef>
              <a:spcPts val="600"/>
            </a:spcBef>
            <a:spcAft>
              <a:spcPts val="600"/>
            </a:spcAft>
          </a:pPr>
          <a:r>
            <a:rPr lang="en-US" sz="2000" dirty="0"/>
            <a:t>How will those services be evaluated?</a:t>
          </a:r>
        </a:p>
      </dgm:t>
    </dgm:pt>
    <dgm:pt modelId="{DC0FB3A2-6243-4EE6-B6A9-F27DBA9A671F}" type="parTrans" cxnId="{D953B742-2332-4213-8A9E-165260F2765E}">
      <dgm:prSet/>
      <dgm:spPr/>
      <dgm:t>
        <a:bodyPr/>
        <a:lstStyle/>
        <a:p>
          <a:pPr algn="ctr">
            <a:lnSpc>
              <a:spcPct val="114000"/>
            </a:lnSpc>
            <a:spcBef>
              <a:spcPts val="600"/>
            </a:spcBef>
            <a:spcAft>
              <a:spcPts val="600"/>
            </a:spcAft>
          </a:pPr>
          <a:endParaRPr lang="en-US" sz="2000"/>
        </a:p>
      </dgm:t>
    </dgm:pt>
    <dgm:pt modelId="{071417C8-DB0E-44EC-B538-C620A39569E7}" type="sibTrans" cxnId="{D953B742-2332-4213-8A9E-165260F2765E}">
      <dgm:prSet/>
      <dgm:spPr/>
      <dgm:t>
        <a:bodyPr/>
        <a:lstStyle/>
        <a:p>
          <a:pPr algn="ctr">
            <a:lnSpc>
              <a:spcPct val="114000"/>
            </a:lnSpc>
            <a:spcBef>
              <a:spcPts val="600"/>
            </a:spcBef>
            <a:spcAft>
              <a:spcPts val="600"/>
            </a:spcAft>
          </a:pPr>
          <a:endParaRPr lang="en-US" sz="2000"/>
        </a:p>
      </dgm:t>
    </dgm:pt>
    <dgm:pt modelId="{588CB62C-F066-4C1E-AB94-0ADE7552A6C7}" type="pres">
      <dgm:prSet presAssocID="{088E7314-68DD-4732-8658-5D477B79B34B}" presName="Name0" presStyleCnt="0">
        <dgm:presLayoutVars>
          <dgm:dir/>
          <dgm:animLvl val="lvl"/>
          <dgm:resizeHandles val="exact"/>
        </dgm:presLayoutVars>
      </dgm:prSet>
      <dgm:spPr/>
    </dgm:pt>
    <dgm:pt modelId="{E1F546FE-979B-427A-9413-69FE96BF5BFD}" type="pres">
      <dgm:prSet presAssocID="{EA7101A5-827F-4A19-BF97-49C593E4ED6B}" presName="boxAndChildren" presStyleCnt="0"/>
      <dgm:spPr/>
    </dgm:pt>
    <dgm:pt modelId="{80EC3445-5BC2-43ED-B508-0EA22A48F89F}" type="pres">
      <dgm:prSet presAssocID="{EA7101A5-827F-4A19-BF97-49C593E4ED6B}" presName="parentTextBox" presStyleLbl="node1" presStyleIdx="0" presStyleCnt="5"/>
      <dgm:spPr/>
    </dgm:pt>
    <dgm:pt modelId="{EC4E4932-C24A-4C51-8289-AC02F49C3707}" type="pres">
      <dgm:prSet presAssocID="{0DCB853B-B52F-413A-97B6-7F92E49D2477}" presName="sp" presStyleCnt="0"/>
      <dgm:spPr/>
    </dgm:pt>
    <dgm:pt modelId="{B4AF51A0-B0C6-4D75-948C-A79724F85A19}" type="pres">
      <dgm:prSet presAssocID="{D795E042-874F-45C7-9C1C-3064650A419B}" presName="arrowAndChildren" presStyleCnt="0"/>
      <dgm:spPr/>
    </dgm:pt>
    <dgm:pt modelId="{94E06D6D-086E-4522-9DCD-E6C2C0021B73}" type="pres">
      <dgm:prSet presAssocID="{D795E042-874F-45C7-9C1C-3064650A419B}" presName="parentTextArrow" presStyleLbl="node1" presStyleIdx="1" presStyleCnt="5"/>
      <dgm:spPr/>
    </dgm:pt>
    <dgm:pt modelId="{514ACDB1-0BBF-4093-A206-0B687EEC7140}" type="pres">
      <dgm:prSet presAssocID="{49D05F17-FED2-49BA-ADF1-3F3A14C472AA}" presName="sp" presStyleCnt="0"/>
      <dgm:spPr/>
    </dgm:pt>
    <dgm:pt modelId="{53320AAD-5547-456F-8325-A4D45BA9C8D0}" type="pres">
      <dgm:prSet presAssocID="{A0EEE361-D672-4D7D-9E6D-B89A254A5A25}" presName="arrowAndChildren" presStyleCnt="0"/>
      <dgm:spPr/>
    </dgm:pt>
    <dgm:pt modelId="{73B7C027-0440-4F72-ACAA-0D2D8B6FAFAA}" type="pres">
      <dgm:prSet presAssocID="{A0EEE361-D672-4D7D-9E6D-B89A254A5A25}" presName="parentTextArrow" presStyleLbl="node1" presStyleIdx="2" presStyleCnt="5"/>
      <dgm:spPr/>
    </dgm:pt>
    <dgm:pt modelId="{21C4FBCA-5A5A-4B72-8549-FC02BA5B9490}" type="pres">
      <dgm:prSet presAssocID="{0AFE24B8-2292-4A62-ADC7-74570BA3D9AE}" presName="sp" presStyleCnt="0"/>
      <dgm:spPr/>
    </dgm:pt>
    <dgm:pt modelId="{F6C1206E-35E4-4BD5-87A8-65B8CE0CE586}" type="pres">
      <dgm:prSet presAssocID="{32E5075A-23C0-4D65-B54D-179635F2486E}" presName="arrowAndChildren" presStyleCnt="0"/>
      <dgm:spPr/>
    </dgm:pt>
    <dgm:pt modelId="{0695E40A-0454-4977-AE64-C0DDE5A8F1BC}" type="pres">
      <dgm:prSet presAssocID="{32E5075A-23C0-4D65-B54D-179635F2486E}" presName="parentTextArrow" presStyleLbl="node1" presStyleIdx="3" presStyleCnt="5"/>
      <dgm:spPr/>
    </dgm:pt>
    <dgm:pt modelId="{CB8D1672-07CB-41AE-A971-4E6C123F5D4B}" type="pres">
      <dgm:prSet presAssocID="{DEB2203D-BBCF-4BEA-AFA5-BC15F5A50176}" presName="sp" presStyleCnt="0"/>
      <dgm:spPr/>
    </dgm:pt>
    <dgm:pt modelId="{FBAF6941-F39B-442A-AE1A-74960E3A58C3}" type="pres">
      <dgm:prSet presAssocID="{DF47F4E4-3076-4B81-B33D-C724978418B1}" presName="arrowAndChildren" presStyleCnt="0"/>
      <dgm:spPr/>
    </dgm:pt>
    <dgm:pt modelId="{D3D72B39-A753-4C3A-A552-7A9E10115D43}" type="pres">
      <dgm:prSet presAssocID="{DF47F4E4-3076-4B81-B33D-C724978418B1}" presName="parentTextArrow" presStyleLbl="node1" presStyleIdx="4" presStyleCnt="5"/>
      <dgm:spPr/>
    </dgm:pt>
  </dgm:ptLst>
  <dgm:cxnLst>
    <dgm:cxn modelId="{3F84F21B-B4FB-4A6C-9504-67005014050D}" srcId="{088E7314-68DD-4732-8658-5D477B79B34B}" destId="{DF47F4E4-3076-4B81-B33D-C724978418B1}" srcOrd="0" destOrd="0" parTransId="{167403B2-C007-4A8D-9779-033289158A2D}" sibTransId="{DEB2203D-BBCF-4BEA-AFA5-BC15F5A50176}"/>
    <dgm:cxn modelId="{557ED928-0F27-42D5-B6C2-7A48368E5B2C}" srcId="{088E7314-68DD-4732-8658-5D477B79B34B}" destId="{A0EEE361-D672-4D7D-9E6D-B89A254A5A25}" srcOrd="2" destOrd="0" parTransId="{7659950B-2292-42BF-841C-FB529482FB14}" sibTransId="{49D05F17-FED2-49BA-ADF1-3F3A14C472AA}"/>
    <dgm:cxn modelId="{962B9B2F-145F-467D-8F45-23EEE4AA8E6B}" srcId="{088E7314-68DD-4732-8658-5D477B79B34B}" destId="{D795E042-874F-45C7-9C1C-3064650A419B}" srcOrd="3" destOrd="0" parTransId="{F1B8328F-3E62-4971-8592-C7F6FA78C25E}" sibTransId="{0DCB853B-B52F-413A-97B6-7F92E49D2477}"/>
    <dgm:cxn modelId="{D953B742-2332-4213-8A9E-165260F2765E}" srcId="{088E7314-68DD-4732-8658-5D477B79B34B}" destId="{EA7101A5-827F-4A19-BF97-49C593E4ED6B}" srcOrd="4" destOrd="0" parTransId="{DC0FB3A2-6243-4EE6-B6A9-F27DBA9A671F}" sibTransId="{071417C8-DB0E-44EC-B538-C620A39569E7}"/>
    <dgm:cxn modelId="{9666156D-D265-4AC5-A455-2E057603CE17}" type="presOf" srcId="{D795E042-874F-45C7-9C1C-3064650A419B}" destId="{94E06D6D-086E-4522-9DCD-E6C2C0021B73}" srcOrd="0" destOrd="0" presId="urn:microsoft.com/office/officeart/2005/8/layout/process4"/>
    <dgm:cxn modelId="{03652A4F-8B7E-4667-AAFA-B417EB4BC1D0}" type="presOf" srcId="{DF47F4E4-3076-4B81-B33D-C724978418B1}" destId="{D3D72B39-A753-4C3A-A552-7A9E10115D43}" srcOrd="0" destOrd="0" presId="urn:microsoft.com/office/officeart/2005/8/layout/process4"/>
    <dgm:cxn modelId="{CC305850-261B-4636-9C2E-481BAA65C32E}" type="presOf" srcId="{32E5075A-23C0-4D65-B54D-179635F2486E}" destId="{0695E40A-0454-4977-AE64-C0DDE5A8F1BC}" srcOrd="0" destOrd="0" presId="urn:microsoft.com/office/officeart/2005/8/layout/process4"/>
    <dgm:cxn modelId="{7AF9275A-DB22-410A-AB04-66BBC74DF4C6}" type="presOf" srcId="{EA7101A5-827F-4A19-BF97-49C593E4ED6B}" destId="{80EC3445-5BC2-43ED-B508-0EA22A48F89F}" srcOrd="0" destOrd="0" presId="urn:microsoft.com/office/officeart/2005/8/layout/process4"/>
    <dgm:cxn modelId="{AB833982-C823-4F28-8FE7-4384ADF1E69E}" type="presOf" srcId="{088E7314-68DD-4732-8658-5D477B79B34B}" destId="{588CB62C-F066-4C1E-AB94-0ADE7552A6C7}" srcOrd="0" destOrd="0" presId="urn:microsoft.com/office/officeart/2005/8/layout/process4"/>
    <dgm:cxn modelId="{49C0A282-5D2A-447C-8F22-31429F15B214}" srcId="{088E7314-68DD-4732-8658-5D477B79B34B}" destId="{32E5075A-23C0-4D65-B54D-179635F2486E}" srcOrd="1" destOrd="0" parTransId="{8434FCD7-DC32-496D-9526-7565BA4B4FB4}" sibTransId="{0AFE24B8-2292-4A62-ADC7-74570BA3D9AE}"/>
    <dgm:cxn modelId="{92C23C98-8F9B-496C-9F7E-DA842A703A60}" type="presOf" srcId="{A0EEE361-D672-4D7D-9E6D-B89A254A5A25}" destId="{73B7C027-0440-4F72-ACAA-0D2D8B6FAFAA}" srcOrd="0" destOrd="0" presId="urn:microsoft.com/office/officeart/2005/8/layout/process4"/>
    <dgm:cxn modelId="{4355D4A5-20C4-4123-99AD-945900A80B69}" type="presParOf" srcId="{588CB62C-F066-4C1E-AB94-0ADE7552A6C7}" destId="{E1F546FE-979B-427A-9413-69FE96BF5BFD}" srcOrd="0" destOrd="0" presId="urn:microsoft.com/office/officeart/2005/8/layout/process4"/>
    <dgm:cxn modelId="{42658E6B-DD54-405D-A095-7BFD1BD4C5BB}" type="presParOf" srcId="{E1F546FE-979B-427A-9413-69FE96BF5BFD}" destId="{80EC3445-5BC2-43ED-B508-0EA22A48F89F}" srcOrd="0" destOrd="0" presId="urn:microsoft.com/office/officeart/2005/8/layout/process4"/>
    <dgm:cxn modelId="{350A7A98-FD07-41FB-B37E-B2077D7C1B25}" type="presParOf" srcId="{588CB62C-F066-4C1E-AB94-0ADE7552A6C7}" destId="{EC4E4932-C24A-4C51-8289-AC02F49C3707}" srcOrd="1" destOrd="0" presId="urn:microsoft.com/office/officeart/2005/8/layout/process4"/>
    <dgm:cxn modelId="{9A0E930E-68D7-4BEC-B452-271A1D362774}" type="presParOf" srcId="{588CB62C-F066-4C1E-AB94-0ADE7552A6C7}" destId="{B4AF51A0-B0C6-4D75-948C-A79724F85A19}" srcOrd="2" destOrd="0" presId="urn:microsoft.com/office/officeart/2005/8/layout/process4"/>
    <dgm:cxn modelId="{9D9445B2-F2B5-430D-9510-6DB57F2858D6}" type="presParOf" srcId="{B4AF51A0-B0C6-4D75-948C-A79724F85A19}" destId="{94E06D6D-086E-4522-9DCD-E6C2C0021B73}" srcOrd="0" destOrd="0" presId="urn:microsoft.com/office/officeart/2005/8/layout/process4"/>
    <dgm:cxn modelId="{C32F3FC3-C529-4D4C-8256-4D416A43F420}" type="presParOf" srcId="{588CB62C-F066-4C1E-AB94-0ADE7552A6C7}" destId="{514ACDB1-0BBF-4093-A206-0B687EEC7140}" srcOrd="3" destOrd="0" presId="urn:microsoft.com/office/officeart/2005/8/layout/process4"/>
    <dgm:cxn modelId="{19A60B03-0B57-4B2A-93F9-CF01E978474F}" type="presParOf" srcId="{588CB62C-F066-4C1E-AB94-0ADE7552A6C7}" destId="{53320AAD-5547-456F-8325-A4D45BA9C8D0}" srcOrd="4" destOrd="0" presId="urn:microsoft.com/office/officeart/2005/8/layout/process4"/>
    <dgm:cxn modelId="{4FD8BB99-126D-42A6-BD89-A58A494F9611}" type="presParOf" srcId="{53320AAD-5547-456F-8325-A4D45BA9C8D0}" destId="{73B7C027-0440-4F72-ACAA-0D2D8B6FAFAA}" srcOrd="0" destOrd="0" presId="urn:microsoft.com/office/officeart/2005/8/layout/process4"/>
    <dgm:cxn modelId="{41A8966C-EB85-46FD-8DEC-8BFE898C1EB3}" type="presParOf" srcId="{588CB62C-F066-4C1E-AB94-0ADE7552A6C7}" destId="{21C4FBCA-5A5A-4B72-8549-FC02BA5B9490}" srcOrd="5" destOrd="0" presId="urn:microsoft.com/office/officeart/2005/8/layout/process4"/>
    <dgm:cxn modelId="{4E6477B6-DB2A-4E67-818A-258AE6B5F06F}" type="presParOf" srcId="{588CB62C-F066-4C1E-AB94-0ADE7552A6C7}" destId="{F6C1206E-35E4-4BD5-87A8-65B8CE0CE586}" srcOrd="6" destOrd="0" presId="urn:microsoft.com/office/officeart/2005/8/layout/process4"/>
    <dgm:cxn modelId="{45AAE900-238A-41B9-A7D1-932294C9436E}" type="presParOf" srcId="{F6C1206E-35E4-4BD5-87A8-65B8CE0CE586}" destId="{0695E40A-0454-4977-AE64-C0DDE5A8F1BC}" srcOrd="0" destOrd="0" presId="urn:microsoft.com/office/officeart/2005/8/layout/process4"/>
    <dgm:cxn modelId="{32D1575F-D4FF-4683-B117-42048086FA18}" type="presParOf" srcId="{588CB62C-F066-4C1E-AB94-0ADE7552A6C7}" destId="{CB8D1672-07CB-41AE-A971-4E6C123F5D4B}" srcOrd="7" destOrd="0" presId="urn:microsoft.com/office/officeart/2005/8/layout/process4"/>
    <dgm:cxn modelId="{37BDB705-8458-49B0-A42E-6721ED9F4CBB}" type="presParOf" srcId="{588CB62C-F066-4C1E-AB94-0ADE7552A6C7}" destId="{FBAF6941-F39B-442A-AE1A-74960E3A58C3}" srcOrd="8" destOrd="0" presId="urn:microsoft.com/office/officeart/2005/8/layout/process4"/>
    <dgm:cxn modelId="{2528ACE3-0251-410A-B499-649C076A00C7}" type="presParOf" srcId="{FBAF6941-F39B-442A-AE1A-74960E3A58C3}" destId="{D3D72B39-A753-4C3A-A552-7A9E10115D4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033CC1-492F-402E-8388-9BB4E16FC70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3BA8E50-1FF6-4845-8089-40AE44DB0E79}">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Basic information</a:t>
          </a:r>
          <a:endParaRPr lang="en-AU" sz="2000" dirty="0"/>
        </a:p>
      </dgm:t>
    </dgm:pt>
    <dgm:pt modelId="{B609C43B-D1C0-42E8-A17C-CDDA70508FFC}" type="parTrans" cxnId="{B3FE99D6-EBFC-4C9A-BE11-BC6A80DDDAC6}">
      <dgm:prSet/>
      <dgm:spPr/>
      <dgm:t>
        <a:bodyPr/>
        <a:lstStyle/>
        <a:p>
          <a:pPr>
            <a:lnSpc>
              <a:spcPct val="114000"/>
            </a:lnSpc>
            <a:spcBef>
              <a:spcPts val="600"/>
            </a:spcBef>
            <a:spcAft>
              <a:spcPts val="600"/>
            </a:spcAft>
          </a:pPr>
          <a:endParaRPr lang="en-AU" sz="2000"/>
        </a:p>
      </dgm:t>
    </dgm:pt>
    <dgm:pt modelId="{F980A554-F22F-4C45-B038-A9B86A0D5249}" type="sibTrans" cxnId="{B3FE99D6-EBFC-4C9A-BE11-BC6A80DDDAC6}">
      <dgm:prSet/>
      <dgm:spPr/>
      <dgm:t>
        <a:bodyPr/>
        <a:lstStyle/>
        <a:p>
          <a:pPr>
            <a:lnSpc>
              <a:spcPct val="114000"/>
            </a:lnSpc>
            <a:spcBef>
              <a:spcPts val="600"/>
            </a:spcBef>
            <a:spcAft>
              <a:spcPts val="600"/>
            </a:spcAft>
          </a:pPr>
          <a:endParaRPr lang="en-AU" sz="2000"/>
        </a:p>
      </dgm:t>
    </dgm:pt>
    <dgm:pt modelId="{A8B30283-3C5F-41FC-B6CF-39EA00DBA9D1}">
      <dgm:prSet custT="1"/>
      <dgm:spPr>
        <a:solidFill>
          <a:srgbClr val="44AFCC"/>
        </a:solidFill>
      </dgm:spPr>
      <dgm:t>
        <a:bodyPr/>
        <a:lstStyle/>
        <a:p>
          <a:pPr>
            <a:lnSpc>
              <a:spcPct val="114000"/>
            </a:lnSpc>
            <a:spcBef>
              <a:spcPts val="600"/>
            </a:spcBef>
            <a:spcAft>
              <a:spcPts val="600"/>
            </a:spcAft>
          </a:pPr>
          <a:r>
            <a:rPr lang="en-US" sz="2000"/>
            <a:t>Current medical needs</a:t>
          </a:r>
          <a:endParaRPr lang="en-US" sz="2000" dirty="0"/>
        </a:p>
      </dgm:t>
    </dgm:pt>
    <dgm:pt modelId="{18BACE47-7126-4872-AE4A-A55F9C8C026C}" type="parTrans" cxnId="{AD6A2CA0-CC38-4497-896E-8501655CE8EC}">
      <dgm:prSet/>
      <dgm:spPr/>
      <dgm:t>
        <a:bodyPr/>
        <a:lstStyle/>
        <a:p>
          <a:pPr>
            <a:lnSpc>
              <a:spcPct val="114000"/>
            </a:lnSpc>
            <a:spcBef>
              <a:spcPts val="600"/>
            </a:spcBef>
            <a:spcAft>
              <a:spcPts val="600"/>
            </a:spcAft>
          </a:pPr>
          <a:endParaRPr lang="en-AU" sz="2000"/>
        </a:p>
      </dgm:t>
    </dgm:pt>
    <dgm:pt modelId="{CFA00155-6728-41D7-A4E2-9B7F7A05C83E}" type="sibTrans" cxnId="{AD6A2CA0-CC38-4497-896E-8501655CE8EC}">
      <dgm:prSet/>
      <dgm:spPr/>
      <dgm:t>
        <a:bodyPr/>
        <a:lstStyle/>
        <a:p>
          <a:pPr>
            <a:lnSpc>
              <a:spcPct val="114000"/>
            </a:lnSpc>
            <a:spcBef>
              <a:spcPts val="600"/>
            </a:spcBef>
            <a:spcAft>
              <a:spcPts val="600"/>
            </a:spcAft>
          </a:pPr>
          <a:endParaRPr lang="en-AU" sz="2000"/>
        </a:p>
      </dgm:t>
    </dgm:pt>
    <dgm:pt modelId="{1D0A3384-C9A7-46DD-9065-D67E0F6E0FC0}">
      <dgm:prSet custT="1"/>
      <dgm:spPr>
        <a:solidFill>
          <a:srgbClr val="42BDCA"/>
        </a:solidFill>
      </dgm:spPr>
      <dgm:t>
        <a:bodyPr/>
        <a:lstStyle/>
        <a:p>
          <a:pPr>
            <a:lnSpc>
              <a:spcPct val="114000"/>
            </a:lnSpc>
            <a:spcBef>
              <a:spcPts val="600"/>
            </a:spcBef>
            <a:spcAft>
              <a:spcPts val="600"/>
            </a:spcAft>
          </a:pPr>
          <a:r>
            <a:rPr lang="en-US" sz="2000" dirty="0"/>
            <a:t>Care needs</a:t>
          </a:r>
        </a:p>
      </dgm:t>
    </dgm:pt>
    <dgm:pt modelId="{EE3443DC-BED2-4404-B571-62808ECEFD39}" type="parTrans" cxnId="{E2173E98-5F0F-4FCD-854F-FAE5EB302259}">
      <dgm:prSet/>
      <dgm:spPr/>
      <dgm:t>
        <a:bodyPr/>
        <a:lstStyle/>
        <a:p>
          <a:pPr>
            <a:lnSpc>
              <a:spcPct val="114000"/>
            </a:lnSpc>
            <a:spcBef>
              <a:spcPts val="600"/>
            </a:spcBef>
            <a:spcAft>
              <a:spcPts val="600"/>
            </a:spcAft>
          </a:pPr>
          <a:endParaRPr lang="en-AU" sz="2000"/>
        </a:p>
      </dgm:t>
    </dgm:pt>
    <dgm:pt modelId="{F839F9F5-566D-40CA-B256-EDE09D52769E}" type="sibTrans" cxnId="{E2173E98-5F0F-4FCD-854F-FAE5EB302259}">
      <dgm:prSet/>
      <dgm:spPr/>
      <dgm:t>
        <a:bodyPr/>
        <a:lstStyle/>
        <a:p>
          <a:pPr>
            <a:lnSpc>
              <a:spcPct val="114000"/>
            </a:lnSpc>
            <a:spcBef>
              <a:spcPts val="600"/>
            </a:spcBef>
            <a:spcAft>
              <a:spcPts val="600"/>
            </a:spcAft>
          </a:pPr>
          <a:endParaRPr lang="en-AU" sz="2000"/>
        </a:p>
      </dgm:t>
    </dgm:pt>
    <dgm:pt modelId="{45915E28-E82E-4BCA-BCE7-84A6D6835044}">
      <dgm:prSet custT="1"/>
      <dgm:spPr>
        <a:solidFill>
          <a:srgbClr val="3CBE99"/>
        </a:solidFill>
      </dgm:spPr>
      <dgm:t>
        <a:bodyPr/>
        <a:lstStyle/>
        <a:p>
          <a:pPr>
            <a:lnSpc>
              <a:spcPct val="114000"/>
            </a:lnSpc>
            <a:spcBef>
              <a:spcPts val="600"/>
            </a:spcBef>
            <a:spcAft>
              <a:spcPts val="600"/>
            </a:spcAft>
          </a:pPr>
          <a:r>
            <a:rPr lang="en-US" sz="2000" dirty="0"/>
            <a:t>Goals and preferences</a:t>
          </a:r>
        </a:p>
      </dgm:t>
    </dgm:pt>
    <dgm:pt modelId="{5F7DA815-D047-407C-BCD0-DB057E99B29F}" type="parTrans" cxnId="{B56EEAAB-AE6F-4464-988A-54B38DAD5C4E}">
      <dgm:prSet/>
      <dgm:spPr/>
      <dgm:t>
        <a:bodyPr/>
        <a:lstStyle/>
        <a:p>
          <a:pPr>
            <a:lnSpc>
              <a:spcPct val="114000"/>
            </a:lnSpc>
            <a:spcBef>
              <a:spcPts val="600"/>
            </a:spcBef>
            <a:spcAft>
              <a:spcPts val="600"/>
            </a:spcAft>
          </a:pPr>
          <a:endParaRPr lang="en-AU" sz="2000"/>
        </a:p>
      </dgm:t>
    </dgm:pt>
    <dgm:pt modelId="{9841837B-63E4-4CDB-90CA-40E3B967514F}" type="sibTrans" cxnId="{B56EEAAB-AE6F-4464-988A-54B38DAD5C4E}">
      <dgm:prSet/>
      <dgm:spPr/>
      <dgm:t>
        <a:bodyPr/>
        <a:lstStyle/>
        <a:p>
          <a:pPr>
            <a:lnSpc>
              <a:spcPct val="114000"/>
            </a:lnSpc>
            <a:spcBef>
              <a:spcPts val="600"/>
            </a:spcBef>
            <a:spcAft>
              <a:spcPts val="600"/>
            </a:spcAft>
          </a:pPr>
          <a:endParaRPr lang="en-AU" sz="2000"/>
        </a:p>
      </dgm:t>
    </dgm:pt>
    <dgm:pt modelId="{7E833B81-B466-473C-95C7-7FA5CD9CD063}">
      <dgm:prSet custT="1"/>
      <dgm:spPr/>
      <dgm:t>
        <a:bodyPr/>
        <a:lstStyle/>
        <a:p>
          <a:pPr>
            <a:lnSpc>
              <a:spcPct val="114000"/>
            </a:lnSpc>
            <a:spcBef>
              <a:spcPts val="600"/>
            </a:spcBef>
            <a:spcAft>
              <a:spcPts val="600"/>
            </a:spcAft>
          </a:pPr>
          <a:r>
            <a:rPr lang="en-US" sz="2000"/>
            <a:t>Members of care team</a:t>
          </a:r>
          <a:endParaRPr lang="en-US" sz="2000" dirty="0"/>
        </a:p>
      </dgm:t>
    </dgm:pt>
    <dgm:pt modelId="{DC6BDD48-C537-4712-A80F-C87563B288AC}" type="parTrans" cxnId="{70DC7218-3131-4F3C-8DE4-68FD02303459}">
      <dgm:prSet/>
      <dgm:spPr/>
      <dgm:t>
        <a:bodyPr/>
        <a:lstStyle/>
        <a:p>
          <a:pPr>
            <a:lnSpc>
              <a:spcPct val="114000"/>
            </a:lnSpc>
            <a:spcBef>
              <a:spcPts val="600"/>
            </a:spcBef>
            <a:spcAft>
              <a:spcPts val="600"/>
            </a:spcAft>
          </a:pPr>
          <a:endParaRPr lang="en-AU" sz="2000"/>
        </a:p>
      </dgm:t>
    </dgm:pt>
    <dgm:pt modelId="{EFEDC3BF-6698-416C-8E3C-9DD7C1CA60EC}" type="sibTrans" cxnId="{70DC7218-3131-4F3C-8DE4-68FD02303459}">
      <dgm:prSet/>
      <dgm:spPr/>
      <dgm:t>
        <a:bodyPr/>
        <a:lstStyle/>
        <a:p>
          <a:pPr>
            <a:lnSpc>
              <a:spcPct val="114000"/>
            </a:lnSpc>
            <a:spcBef>
              <a:spcPts val="600"/>
            </a:spcBef>
            <a:spcAft>
              <a:spcPts val="600"/>
            </a:spcAft>
          </a:pPr>
          <a:endParaRPr lang="en-AU" sz="2000"/>
        </a:p>
      </dgm:t>
    </dgm:pt>
    <dgm:pt modelId="{89E20895-3CC7-41FC-87FE-1F65362D9A3D}">
      <dgm:prSet custT="1"/>
      <dgm:spPr/>
      <dgm:t>
        <a:bodyPr/>
        <a:lstStyle/>
        <a:p>
          <a:pPr>
            <a:lnSpc>
              <a:spcPct val="114000"/>
            </a:lnSpc>
            <a:spcBef>
              <a:spcPts val="600"/>
            </a:spcBef>
            <a:spcAft>
              <a:spcPts val="600"/>
            </a:spcAft>
          </a:pPr>
          <a:r>
            <a:rPr lang="en-US" sz="2000"/>
            <a:t>Services being availed</a:t>
          </a:r>
          <a:endParaRPr lang="en-US" sz="2000" dirty="0"/>
        </a:p>
      </dgm:t>
    </dgm:pt>
    <dgm:pt modelId="{672A4918-6DEA-4D40-91EF-53201EC064A0}" type="parTrans" cxnId="{BECBC63F-18D5-438F-AA34-DC49C0B929B7}">
      <dgm:prSet/>
      <dgm:spPr/>
      <dgm:t>
        <a:bodyPr/>
        <a:lstStyle/>
        <a:p>
          <a:pPr>
            <a:lnSpc>
              <a:spcPct val="114000"/>
            </a:lnSpc>
            <a:spcBef>
              <a:spcPts val="600"/>
            </a:spcBef>
            <a:spcAft>
              <a:spcPts val="600"/>
            </a:spcAft>
          </a:pPr>
          <a:endParaRPr lang="en-AU" sz="2000"/>
        </a:p>
      </dgm:t>
    </dgm:pt>
    <dgm:pt modelId="{75457B13-CE5A-470C-80F1-376072EF5EED}" type="sibTrans" cxnId="{BECBC63F-18D5-438F-AA34-DC49C0B929B7}">
      <dgm:prSet/>
      <dgm:spPr/>
      <dgm:t>
        <a:bodyPr/>
        <a:lstStyle/>
        <a:p>
          <a:pPr>
            <a:lnSpc>
              <a:spcPct val="114000"/>
            </a:lnSpc>
            <a:spcBef>
              <a:spcPts val="600"/>
            </a:spcBef>
            <a:spcAft>
              <a:spcPts val="600"/>
            </a:spcAft>
          </a:pPr>
          <a:endParaRPr lang="en-AU" sz="2000"/>
        </a:p>
      </dgm:t>
    </dgm:pt>
    <dgm:pt modelId="{0086CEAE-B7E9-4099-A94F-909F7686F21A}">
      <dgm:prSet custT="1"/>
      <dgm:spPr/>
      <dgm:t>
        <a:bodyPr/>
        <a:lstStyle/>
        <a:p>
          <a:pPr>
            <a:lnSpc>
              <a:spcPct val="114000"/>
            </a:lnSpc>
            <a:spcBef>
              <a:spcPts val="600"/>
            </a:spcBef>
            <a:spcAft>
              <a:spcPts val="600"/>
            </a:spcAft>
          </a:pPr>
          <a:r>
            <a:rPr lang="en-US" sz="2000"/>
            <a:t>Assessment results</a:t>
          </a:r>
          <a:endParaRPr lang="en-US" sz="2000" dirty="0"/>
        </a:p>
      </dgm:t>
    </dgm:pt>
    <dgm:pt modelId="{FC27A8EE-1C0F-4E46-A8C4-5769049526F7}" type="parTrans" cxnId="{BBA296A3-DBC2-462F-BF2D-6393B626130D}">
      <dgm:prSet/>
      <dgm:spPr/>
      <dgm:t>
        <a:bodyPr/>
        <a:lstStyle/>
        <a:p>
          <a:pPr>
            <a:lnSpc>
              <a:spcPct val="114000"/>
            </a:lnSpc>
            <a:spcBef>
              <a:spcPts val="600"/>
            </a:spcBef>
            <a:spcAft>
              <a:spcPts val="600"/>
            </a:spcAft>
          </a:pPr>
          <a:endParaRPr lang="en-AU" sz="2000"/>
        </a:p>
      </dgm:t>
    </dgm:pt>
    <dgm:pt modelId="{3B60443F-C333-4816-B813-2D30A736A5E7}" type="sibTrans" cxnId="{BBA296A3-DBC2-462F-BF2D-6393B626130D}">
      <dgm:prSet/>
      <dgm:spPr/>
      <dgm:t>
        <a:bodyPr/>
        <a:lstStyle/>
        <a:p>
          <a:pPr>
            <a:lnSpc>
              <a:spcPct val="114000"/>
            </a:lnSpc>
            <a:spcBef>
              <a:spcPts val="600"/>
            </a:spcBef>
            <a:spcAft>
              <a:spcPts val="600"/>
            </a:spcAft>
          </a:pPr>
          <a:endParaRPr lang="en-AU" sz="2000"/>
        </a:p>
      </dgm:t>
    </dgm:pt>
    <dgm:pt modelId="{BB7C512B-9FEE-44B7-9719-463035A82817}">
      <dgm:prSet custT="1"/>
      <dgm:spPr/>
      <dgm:t>
        <a:bodyPr/>
        <a:lstStyle/>
        <a:p>
          <a:pPr>
            <a:lnSpc>
              <a:spcPct val="114000"/>
            </a:lnSpc>
            <a:spcBef>
              <a:spcPts val="600"/>
            </a:spcBef>
            <a:spcAft>
              <a:spcPts val="600"/>
            </a:spcAft>
          </a:pPr>
          <a:r>
            <a:rPr lang="en-US" sz="2000"/>
            <a:t>Family or carer contact information</a:t>
          </a:r>
          <a:endParaRPr lang="en-US" sz="2000" dirty="0"/>
        </a:p>
      </dgm:t>
    </dgm:pt>
    <dgm:pt modelId="{01023FBC-7C65-4F92-9EAB-CBA58AE6B9DF}" type="parTrans" cxnId="{06140B88-4B2F-4BA5-A5DF-A515DC82DCA4}">
      <dgm:prSet/>
      <dgm:spPr/>
      <dgm:t>
        <a:bodyPr/>
        <a:lstStyle/>
        <a:p>
          <a:pPr>
            <a:lnSpc>
              <a:spcPct val="114000"/>
            </a:lnSpc>
            <a:spcBef>
              <a:spcPts val="600"/>
            </a:spcBef>
            <a:spcAft>
              <a:spcPts val="600"/>
            </a:spcAft>
          </a:pPr>
          <a:endParaRPr lang="en-AU" sz="2000"/>
        </a:p>
      </dgm:t>
    </dgm:pt>
    <dgm:pt modelId="{82C76D81-E116-4A8F-A717-EF9457E886F4}" type="sibTrans" cxnId="{06140B88-4B2F-4BA5-A5DF-A515DC82DCA4}">
      <dgm:prSet/>
      <dgm:spPr/>
      <dgm:t>
        <a:bodyPr/>
        <a:lstStyle/>
        <a:p>
          <a:pPr>
            <a:lnSpc>
              <a:spcPct val="114000"/>
            </a:lnSpc>
            <a:spcBef>
              <a:spcPts val="600"/>
            </a:spcBef>
            <a:spcAft>
              <a:spcPts val="600"/>
            </a:spcAft>
          </a:pPr>
          <a:endParaRPr lang="en-AU" sz="2000"/>
        </a:p>
      </dgm:t>
    </dgm:pt>
    <dgm:pt modelId="{113721ED-DBB9-4597-81B9-1F1053F422D6}" type="pres">
      <dgm:prSet presAssocID="{00033CC1-492F-402E-8388-9BB4E16FC70E}" presName="diagram" presStyleCnt="0">
        <dgm:presLayoutVars>
          <dgm:dir/>
          <dgm:resizeHandles val="exact"/>
        </dgm:presLayoutVars>
      </dgm:prSet>
      <dgm:spPr/>
    </dgm:pt>
    <dgm:pt modelId="{DECF53E1-10D1-4D1D-86A4-066028768308}" type="pres">
      <dgm:prSet presAssocID="{E3BA8E50-1FF6-4845-8089-40AE44DB0E79}" presName="node" presStyleLbl="node1" presStyleIdx="0" presStyleCnt="8">
        <dgm:presLayoutVars>
          <dgm:bulletEnabled val="1"/>
        </dgm:presLayoutVars>
      </dgm:prSet>
      <dgm:spPr/>
    </dgm:pt>
    <dgm:pt modelId="{34185414-F806-4F3E-B5FC-83B211AA3191}" type="pres">
      <dgm:prSet presAssocID="{F980A554-F22F-4C45-B038-A9B86A0D5249}" presName="sibTrans" presStyleCnt="0"/>
      <dgm:spPr/>
    </dgm:pt>
    <dgm:pt modelId="{DA367D4B-2839-4ECB-982E-D0BEA6E7BA16}" type="pres">
      <dgm:prSet presAssocID="{A8B30283-3C5F-41FC-B6CF-39EA00DBA9D1}" presName="node" presStyleLbl="node1" presStyleIdx="1" presStyleCnt="8">
        <dgm:presLayoutVars>
          <dgm:bulletEnabled val="1"/>
        </dgm:presLayoutVars>
      </dgm:prSet>
      <dgm:spPr/>
    </dgm:pt>
    <dgm:pt modelId="{4BBEE1D6-1A3D-4469-A7E0-1582867EE742}" type="pres">
      <dgm:prSet presAssocID="{CFA00155-6728-41D7-A4E2-9B7F7A05C83E}" presName="sibTrans" presStyleCnt="0"/>
      <dgm:spPr/>
    </dgm:pt>
    <dgm:pt modelId="{08BB3A5C-C961-4D3A-A8AC-C5B4812DE842}" type="pres">
      <dgm:prSet presAssocID="{1D0A3384-C9A7-46DD-9065-D67E0F6E0FC0}" presName="node" presStyleLbl="node1" presStyleIdx="2" presStyleCnt="8">
        <dgm:presLayoutVars>
          <dgm:bulletEnabled val="1"/>
        </dgm:presLayoutVars>
      </dgm:prSet>
      <dgm:spPr/>
    </dgm:pt>
    <dgm:pt modelId="{FC67E022-E03B-4FC2-9F54-AA285A14291A}" type="pres">
      <dgm:prSet presAssocID="{F839F9F5-566D-40CA-B256-EDE09D52769E}" presName="sibTrans" presStyleCnt="0"/>
      <dgm:spPr/>
    </dgm:pt>
    <dgm:pt modelId="{63A3C624-9B5D-428D-9B19-0D6FC13DE465}" type="pres">
      <dgm:prSet presAssocID="{45915E28-E82E-4BCA-BCE7-84A6D6835044}" presName="node" presStyleLbl="node1" presStyleIdx="3" presStyleCnt="8">
        <dgm:presLayoutVars>
          <dgm:bulletEnabled val="1"/>
        </dgm:presLayoutVars>
      </dgm:prSet>
      <dgm:spPr/>
    </dgm:pt>
    <dgm:pt modelId="{4AF4EBBF-B136-425C-8C47-AA7F3441B073}" type="pres">
      <dgm:prSet presAssocID="{9841837B-63E4-4CDB-90CA-40E3B967514F}" presName="sibTrans" presStyleCnt="0"/>
      <dgm:spPr/>
    </dgm:pt>
    <dgm:pt modelId="{AD396382-3FC3-4CB5-AB28-B2AAD613CC65}" type="pres">
      <dgm:prSet presAssocID="{7E833B81-B466-473C-95C7-7FA5CD9CD063}" presName="node" presStyleLbl="node1" presStyleIdx="4" presStyleCnt="8">
        <dgm:presLayoutVars>
          <dgm:bulletEnabled val="1"/>
        </dgm:presLayoutVars>
      </dgm:prSet>
      <dgm:spPr/>
    </dgm:pt>
    <dgm:pt modelId="{373563EC-16B1-4C52-AD88-27EF39DA0D49}" type="pres">
      <dgm:prSet presAssocID="{EFEDC3BF-6698-416C-8E3C-9DD7C1CA60EC}" presName="sibTrans" presStyleCnt="0"/>
      <dgm:spPr/>
    </dgm:pt>
    <dgm:pt modelId="{A47F3540-665D-4A8D-8C40-9E9066C5E1B4}" type="pres">
      <dgm:prSet presAssocID="{89E20895-3CC7-41FC-87FE-1F65362D9A3D}" presName="node" presStyleLbl="node1" presStyleIdx="5" presStyleCnt="8">
        <dgm:presLayoutVars>
          <dgm:bulletEnabled val="1"/>
        </dgm:presLayoutVars>
      </dgm:prSet>
      <dgm:spPr/>
    </dgm:pt>
    <dgm:pt modelId="{D038CD97-8B31-456D-B999-D36FA70BB3D6}" type="pres">
      <dgm:prSet presAssocID="{75457B13-CE5A-470C-80F1-376072EF5EED}" presName="sibTrans" presStyleCnt="0"/>
      <dgm:spPr/>
    </dgm:pt>
    <dgm:pt modelId="{0C20EE34-47EC-44BC-9FBC-EC000B2786F7}" type="pres">
      <dgm:prSet presAssocID="{0086CEAE-B7E9-4099-A94F-909F7686F21A}" presName="node" presStyleLbl="node1" presStyleIdx="6" presStyleCnt="8">
        <dgm:presLayoutVars>
          <dgm:bulletEnabled val="1"/>
        </dgm:presLayoutVars>
      </dgm:prSet>
      <dgm:spPr/>
    </dgm:pt>
    <dgm:pt modelId="{2CA6FCC9-D894-4910-BB86-A84B2DA24F4C}" type="pres">
      <dgm:prSet presAssocID="{3B60443F-C333-4816-B813-2D30A736A5E7}" presName="sibTrans" presStyleCnt="0"/>
      <dgm:spPr/>
    </dgm:pt>
    <dgm:pt modelId="{C7360CFF-9AFB-4888-93BA-F0913C6A8038}" type="pres">
      <dgm:prSet presAssocID="{BB7C512B-9FEE-44B7-9719-463035A82817}" presName="node" presStyleLbl="node1" presStyleIdx="7" presStyleCnt="8">
        <dgm:presLayoutVars>
          <dgm:bulletEnabled val="1"/>
        </dgm:presLayoutVars>
      </dgm:prSet>
      <dgm:spPr/>
    </dgm:pt>
  </dgm:ptLst>
  <dgm:cxnLst>
    <dgm:cxn modelId="{70DC7218-3131-4F3C-8DE4-68FD02303459}" srcId="{00033CC1-492F-402E-8388-9BB4E16FC70E}" destId="{7E833B81-B466-473C-95C7-7FA5CD9CD063}" srcOrd="4" destOrd="0" parTransId="{DC6BDD48-C537-4712-A80F-C87563B288AC}" sibTransId="{EFEDC3BF-6698-416C-8E3C-9DD7C1CA60EC}"/>
    <dgm:cxn modelId="{91631336-50FE-43A1-843C-F653392C45A4}" type="presOf" srcId="{89E20895-3CC7-41FC-87FE-1F65362D9A3D}" destId="{A47F3540-665D-4A8D-8C40-9E9066C5E1B4}" srcOrd="0" destOrd="0" presId="urn:microsoft.com/office/officeart/2005/8/layout/default"/>
    <dgm:cxn modelId="{5EA2213E-4FCD-479A-9822-A1178F769708}" type="presOf" srcId="{7E833B81-B466-473C-95C7-7FA5CD9CD063}" destId="{AD396382-3FC3-4CB5-AB28-B2AAD613CC65}" srcOrd="0" destOrd="0" presId="urn:microsoft.com/office/officeart/2005/8/layout/default"/>
    <dgm:cxn modelId="{BECBC63F-18D5-438F-AA34-DC49C0B929B7}" srcId="{00033CC1-492F-402E-8388-9BB4E16FC70E}" destId="{89E20895-3CC7-41FC-87FE-1F65362D9A3D}" srcOrd="5" destOrd="0" parTransId="{672A4918-6DEA-4D40-91EF-53201EC064A0}" sibTransId="{75457B13-CE5A-470C-80F1-376072EF5EED}"/>
    <dgm:cxn modelId="{A7A64C6A-0132-4973-B6A8-8E6041C1189B}" type="presOf" srcId="{E3BA8E50-1FF6-4845-8089-40AE44DB0E79}" destId="{DECF53E1-10D1-4D1D-86A4-066028768308}" srcOrd="0" destOrd="0" presId="urn:microsoft.com/office/officeart/2005/8/layout/default"/>
    <dgm:cxn modelId="{4E732A54-A095-47D8-A088-8A552737CA7A}" type="presOf" srcId="{BB7C512B-9FEE-44B7-9719-463035A82817}" destId="{C7360CFF-9AFB-4888-93BA-F0913C6A8038}" srcOrd="0" destOrd="0" presId="urn:microsoft.com/office/officeart/2005/8/layout/default"/>
    <dgm:cxn modelId="{06140B88-4B2F-4BA5-A5DF-A515DC82DCA4}" srcId="{00033CC1-492F-402E-8388-9BB4E16FC70E}" destId="{BB7C512B-9FEE-44B7-9719-463035A82817}" srcOrd="7" destOrd="0" parTransId="{01023FBC-7C65-4F92-9EAB-CBA58AE6B9DF}" sibTransId="{82C76D81-E116-4A8F-A717-EF9457E886F4}"/>
    <dgm:cxn modelId="{E2173E98-5F0F-4FCD-854F-FAE5EB302259}" srcId="{00033CC1-492F-402E-8388-9BB4E16FC70E}" destId="{1D0A3384-C9A7-46DD-9065-D67E0F6E0FC0}" srcOrd="2" destOrd="0" parTransId="{EE3443DC-BED2-4404-B571-62808ECEFD39}" sibTransId="{F839F9F5-566D-40CA-B256-EDE09D52769E}"/>
    <dgm:cxn modelId="{AD6A2CA0-CC38-4497-896E-8501655CE8EC}" srcId="{00033CC1-492F-402E-8388-9BB4E16FC70E}" destId="{A8B30283-3C5F-41FC-B6CF-39EA00DBA9D1}" srcOrd="1" destOrd="0" parTransId="{18BACE47-7126-4872-AE4A-A55F9C8C026C}" sibTransId="{CFA00155-6728-41D7-A4E2-9B7F7A05C83E}"/>
    <dgm:cxn modelId="{BBA296A3-DBC2-462F-BF2D-6393B626130D}" srcId="{00033CC1-492F-402E-8388-9BB4E16FC70E}" destId="{0086CEAE-B7E9-4099-A94F-909F7686F21A}" srcOrd="6" destOrd="0" parTransId="{FC27A8EE-1C0F-4E46-A8C4-5769049526F7}" sibTransId="{3B60443F-C333-4816-B813-2D30A736A5E7}"/>
    <dgm:cxn modelId="{B56EEAAB-AE6F-4464-988A-54B38DAD5C4E}" srcId="{00033CC1-492F-402E-8388-9BB4E16FC70E}" destId="{45915E28-E82E-4BCA-BCE7-84A6D6835044}" srcOrd="3" destOrd="0" parTransId="{5F7DA815-D047-407C-BCD0-DB057E99B29F}" sibTransId="{9841837B-63E4-4CDB-90CA-40E3B967514F}"/>
    <dgm:cxn modelId="{1EA17DD1-ACCE-428B-9079-D5FD3225433C}" type="presOf" srcId="{00033CC1-492F-402E-8388-9BB4E16FC70E}" destId="{113721ED-DBB9-4597-81B9-1F1053F422D6}" srcOrd="0" destOrd="0" presId="urn:microsoft.com/office/officeart/2005/8/layout/default"/>
    <dgm:cxn modelId="{B3FE99D6-EBFC-4C9A-BE11-BC6A80DDDAC6}" srcId="{00033CC1-492F-402E-8388-9BB4E16FC70E}" destId="{E3BA8E50-1FF6-4845-8089-40AE44DB0E79}" srcOrd="0" destOrd="0" parTransId="{B609C43B-D1C0-42E8-A17C-CDDA70508FFC}" sibTransId="{F980A554-F22F-4C45-B038-A9B86A0D5249}"/>
    <dgm:cxn modelId="{58EDB6DE-3996-4997-AF02-7B98CE38F090}" type="presOf" srcId="{45915E28-E82E-4BCA-BCE7-84A6D6835044}" destId="{63A3C624-9B5D-428D-9B19-0D6FC13DE465}" srcOrd="0" destOrd="0" presId="urn:microsoft.com/office/officeart/2005/8/layout/default"/>
    <dgm:cxn modelId="{221FD6FB-C34E-4344-BE3D-F241AC619387}" type="presOf" srcId="{1D0A3384-C9A7-46DD-9065-D67E0F6E0FC0}" destId="{08BB3A5C-C961-4D3A-A8AC-C5B4812DE842}" srcOrd="0" destOrd="0" presId="urn:microsoft.com/office/officeart/2005/8/layout/default"/>
    <dgm:cxn modelId="{A5C013FD-33B5-4C77-9371-0F7BBF4DF784}" type="presOf" srcId="{A8B30283-3C5F-41FC-B6CF-39EA00DBA9D1}" destId="{DA367D4B-2839-4ECB-982E-D0BEA6E7BA16}" srcOrd="0" destOrd="0" presId="urn:microsoft.com/office/officeart/2005/8/layout/default"/>
    <dgm:cxn modelId="{C54AAAFE-C86F-4FBF-A820-50EE7E522687}" type="presOf" srcId="{0086CEAE-B7E9-4099-A94F-909F7686F21A}" destId="{0C20EE34-47EC-44BC-9FBC-EC000B2786F7}" srcOrd="0" destOrd="0" presId="urn:microsoft.com/office/officeart/2005/8/layout/default"/>
    <dgm:cxn modelId="{86776F1C-17EA-4B18-B5E1-430C17139998}" type="presParOf" srcId="{113721ED-DBB9-4597-81B9-1F1053F422D6}" destId="{DECF53E1-10D1-4D1D-86A4-066028768308}" srcOrd="0" destOrd="0" presId="urn:microsoft.com/office/officeart/2005/8/layout/default"/>
    <dgm:cxn modelId="{B5544006-05C4-4C78-A3A4-A78318EFB282}" type="presParOf" srcId="{113721ED-DBB9-4597-81B9-1F1053F422D6}" destId="{34185414-F806-4F3E-B5FC-83B211AA3191}" srcOrd="1" destOrd="0" presId="urn:microsoft.com/office/officeart/2005/8/layout/default"/>
    <dgm:cxn modelId="{AE3E1F4E-8D29-4C18-AF32-9323875905E2}" type="presParOf" srcId="{113721ED-DBB9-4597-81B9-1F1053F422D6}" destId="{DA367D4B-2839-4ECB-982E-D0BEA6E7BA16}" srcOrd="2" destOrd="0" presId="urn:microsoft.com/office/officeart/2005/8/layout/default"/>
    <dgm:cxn modelId="{AA88C684-FFB1-470B-B392-F978FE38F5D1}" type="presParOf" srcId="{113721ED-DBB9-4597-81B9-1F1053F422D6}" destId="{4BBEE1D6-1A3D-4469-A7E0-1582867EE742}" srcOrd="3" destOrd="0" presId="urn:microsoft.com/office/officeart/2005/8/layout/default"/>
    <dgm:cxn modelId="{915F430C-FFFB-428D-9425-397AAC962D82}" type="presParOf" srcId="{113721ED-DBB9-4597-81B9-1F1053F422D6}" destId="{08BB3A5C-C961-4D3A-A8AC-C5B4812DE842}" srcOrd="4" destOrd="0" presId="urn:microsoft.com/office/officeart/2005/8/layout/default"/>
    <dgm:cxn modelId="{820A296C-09E9-4F67-AC67-2E1D98D9AFE4}" type="presParOf" srcId="{113721ED-DBB9-4597-81B9-1F1053F422D6}" destId="{FC67E022-E03B-4FC2-9F54-AA285A14291A}" srcOrd="5" destOrd="0" presId="urn:microsoft.com/office/officeart/2005/8/layout/default"/>
    <dgm:cxn modelId="{19B773AC-DC24-4039-AD93-E50D453C6042}" type="presParOf" srcId="{113721ED-DBB9-4597-81B9-1F1053F422D6}" destId="{63A3C624-9B5D-428D-9B19-0D6FC13DE465}" srcOrd="6" destOrd="0" presId="urn:microsoft.com/office/officeart/2005/8/layout/default"/>
    <dgm:cxn modelId="{1CB9F636-7FE5-410D-884A-85ACAF595721}" type="presParOf" srcId="{113721ED-DBB9-4597-81B9-1F1053F422D6}" destId="{4AF4EBBF-B136-425C-8C47-AA7F3441B073}" srcOrd="7" destOrd="0" presId="urn:microsoft.com/office/officeart/2005/8/layout/default"/>
    <dgm:cxn modelId="{E30F3812-3C3D-4724-B621-F30F4AE197A2}" type="presParOf" srcId="{113721ED-DBB9-4597-81B9-1F1053F422D6}" destId="{AD396382-3FC3-4CB5-AB28-B2AAD613CC65}" srcOrd="8" destOrd="0" presId="urn:microsoft.com/office/officeart/2005/8/layout/default"/>
    <dgm:cxn modelId="{74E138EA-AC30-481C-8963-2B9A222B841E}" type="presParOf" srcId="{113721ED-DBB9-4597-81B9-1F1053F422D6}" destId="{373563EC-16B1-4C52-AD88-27EF39DA0D49}" srcOrd="9" destOrd="0" presId="urn:microsoft.com/office/officeart/2005/8/layout/default"/>
    <dgm:cxn modelId="{4DDFC7F7-8CD8-40DA-B498-F1F27B078016}" type="presParOf" srcId="{113721ED-DBB9-4597-81B9-1F1053F422D6}" destId="{A47F3540-665D-4A8D-8C40-9E9066C5E1B4}" srcOrd="10" destOrd="0" presId="urn:microsoft.com/office/officeart/2005/8/layout/default"/>
    <dgm:cxn modelId="{C3E44E31-0C7F-46B5-86E2-38A2B804424E}" type="presParOf" srcId="{113721ED-DBB9-4597-81B9-1F1053F422D6}" destId="{D038CD97-8B31-456D-B999-D36FA70BB3D6}" srcOrd="11" destOrd="0" presId="urn:microsoft.com/office/officeart/2005/8/layout/default"/>
    <dgm:cxn modelId="{7554ADE0-5813-45A3-A55B-4D75CBBD191C}" type="presParOf" srcId="{113721ED-DBB9-4597-81B9-1F1053F422D6}" destId="{0C20EE34-47EC-44BC-9FBC-EC000B2786F7}" srcOrd="12" destOrd="0" presId="urn:microsoft.com/office/officeart/2005/8/layout/default"/>
    <dgm:cxn modelId="{9569F6D5-6757-4328-B178-3BB3018F3213}" type="presParOf" srcId="{113721ED-DBB9-4597-81B9-1F1053F422D6}" destId="{2CA6FCC9-D894-4910-BB86-A84B2DA24F4C}" srcOrd="13" destOrd="0" presId="urn:microsoft.com/office/officeart/2005/8/layout/default"/>
    <dgm:cxn modelId="{A2BCDCB3-2174-4497-8E47-FCE087C8F667}" type="presParOf" srcId="{113721ED-DBB9-4597-81B9-1F1053F422D6}" destId="{C7360CFF-9AFB-4888-93BA-F0913C6A803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2854FA-D8FE-4B9F-B8AA-12E75D9B566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D45BBB0B-56DE-4D9C-A194-00A5BB95A21F}">
      <dgm:prSet phldrT="[Text]" custT="1"/>
      <dgm:spPr/>
      <dgm:t>
        <a:bodyPr/>
        <a:lstStyle/>
        <a:p>
          <a:pPr algn="just">
            <a:lnSpc>
              <a:spcPct val="114000"/>
            </a:lnSpc>
            <a:spcBef>
              <a:spcPts val="600"/>
            </a:spcBef>
            <a:spcAft>
              <a:spcPts val="600"/>
            </a:spcAft>
          </a:pPr>
          <a:r>
            <a:rPr lang="en-US" sz="2000" dirty="0"/>
            <a:t>Use the correct language</a:t>
          </a:r>
        </a:p>
      </dgm:t>
    </dgm:pt>
    <dgm:pt modelId="{85706F29-6DB6-4026-BFD4-CB8736BAF58D}" type="parTrans" cxnId="{2997358F-6CDA-4899-8B9C-5B9E6FD10DBE}">
      <dgm:prSet/>
      <dgm:spPr/>
      <dgm:t>
        <a:bodyPr/>
        <a:lstStyle/>
        <a:p>
          <a:pPr algn="just">
            <a:lnSpc>
              <a:spcPct val="114000"/>
            </a:lnSpc>
            <a:spcBef>
              <a:spcPts val="600"/>
            </a:spcBef>
            <a:spcAft>
              <a:spcPts val="600"/>
            </a:spcAft>
          </a:pPr>
          <a:endParaRPr lang="en-US" sz="2000"/>
        </a:p>
      </dgm:t>
    </dgm:pt>
    <dgm:pt modelId="{F52516BC-F2B9-48FB-B8A0-37F7528A326E}" type="sibTrans" cxnId="{2997358F-6CDA-4899-8B9C-5B9E6FD10DBE}">
      <dgm:prSet/>
      <dgm:spPr/>
      <dgm:t>
        <a:bodyPr/>
        <a:lstStyle/>
        <a:p>
          <a:pPr algn="just">
            <a:lnSpc>
              <a:spcPct val="114000"/>
            </a:lnSpc>
            <a:spcBef>
              <a:spcPts val="600"/>
            </a:spcBef>
            <a:spcAft>
              <a:spcPts val="600"/>
            </a:spcAft>
          </a:pPr>
          <a:endParaRPr lang="en-US" sz="2000"/>
        </a:p>
      </dgm:t>
    </dgm:pt>
    <dgm:pt modelId="{23A1AE00-C630-42B5-9024-F5F75E67983D}">
      <dgm:prSet phldrT="[Text]" custT="1"/>
      <dgm:spPr/>
      <dgm:t>
        <a:bodyPr/>
        <a:lstStyle/>
        <a:p>
          <a:pPr algn="just">
            <a:lnSpc>
              <a:spcPct val="114000"/>
            </a:lnSpc>
            <a:spcBef>
              <a:spcPts val="600"/>
            </a:spcBef>
            <a:spcAft>
              <a:spcPts val="600"/>
            </a:spcAft>
            <a:buClr>
              <a:schemeClr val="tx1">
                <a:lumMod val="75000"/>
                <a:lumOff val="25000"/>
              </a:schemeClr>
            </a:buClr>
            <a:buFont typeface="Arial" panose="020B0604020202020204" pitchFamily="34" charset="0"/>
            <a:buChar char="•"/>
          </a:pPr>
          <a:r>
            <a:rPr lang="en-US" sz="2000" dirty="0">
              <a:solidFill>
                <a:schemeClr val="tx1">
                  <a:lumMod val="75000"/>
                  <a:lumOff val="25000"/>
                </a:schemeClr>
              </a:solidFill>
            </a:rPr>
            <a:t>Avoid saying, 'you will...', and instead say, 'would you like to...?'</a:t>
          </a:r>
        </a:p>
      </dgm:t>
    </dgm:pt>
    <dgm:pt modelId="{8896E983-8405-4CD0-A8DA-2466CC57085D}" type="parTrans" cxnId="{8F2A15C8-CB11-4E6A-B683-ACEC5F6B1874}">
      <dgm:prSet/>
      <dgm:spPr/>
      <dgm:t>
        <a:bodyPr/>
        <a:lstStyle/>
        <a:p>
          <a:pPr algn="just">
            <a:lnSpc>
              <a:spcPct val="114000"/>
            </a:lnSpc>
            <a:spcBef>
              <a:spcPts val="600"/>
            </a:spcBef>
            <a:spcAft>
              <a:spcPts val="600"/>
            </a:spcAft>
          </a:pPr>
          <a:endParaRPr lang="en-US" sz="2000"/>
        </a:p>
      </dgm:t>
    </dgm:pt>
    <dgm:pt modelId="{F48C3F2F-FA82-45A4-8E0C-D009F01DFC4B}" type="sibTrans" cxnId="{8F2A15C8-CB11-4E6A-B683-ACEC5F6B1874}">
      <dgm:prSet/>
      <dgm:spPr/>
      <dgm:t>
        <a:bodyPr/>
        <a:lstStyle/>
        <a:p>
          <a:pPr algn="just">
            <a:lnSpc>
              <a:spcPct val="114000"/>
            </a:lnSpc>
            <a:spcBef>
              <a:spcPts val="600"/>
            </a:spcBef>
            <a:spcAft>
              <a:spcPts val="600"/>
            </a:spcAft>
          </a:pPr>
          <a:endParaRPr lang="en-US" sz="2000"/>
        </a:p>
      </dgm:t>
    </dgm:pt>
    <dgm:pt modelId="{DAF6DB1F-A3F0-47F2-80B3-230A433BE1D4}">
      <dgm:prSet phldrT="[Text]" custT="1"/>
      <dgm:spPr>
        <a:solidFill>
          <a:srgbClr val="458DCF"/>
        </a:solidFill>
      </dgm:spPr>
      <dgm:t>
        <a:bodyPr/>
        <a:lstStyle/>
        <a:p>
          <a:pPr algn="just">
            <a:lnSpc>
              <a:spcPct val="114000"/>
            </a:lnSpc>
            <a:spcBef>
              <a:spcPts val="600"/>
            </a:spcBef>
            <a:spcAft>
              <a:spcPts val="600"/>
            </a:spcAft>
          </a:pPr>
          <a:r>
            <a:rPr lang="en-US" sz="2000"/>
            <a:t>Adjust your attitude</a:t>
          </a:r>
        </a:p>
      </dgm:t>
    </dgm:pt>
    <dgm:pt modelId="{408AAD0F-5D9B-4E80-B847-8F89B82769D2}" type="parTrans" cxnId="{F4442C58-79BC-4C8C-A64A-2D7E90328439}">
      <dgm:prSet/>
      <dgm:spPr/>
      <dgm:t>
        <a:bodyPr/>
        <a:lstStyle/>
        <a:p>
          <a:pPr algn="just">
            <a:lnSpc>
              <a:spcPct val="114000"/>
            </a:lnSpc>
            <a:spcBef>
              <a:spcPts val="600"/>
            </a:spcBef>
            <a:spcAft>
              <a:spcPts val="600"/>
            </a:spcAft>
          </a:pPr>
          <a:endParaRPr lang="en-US" sz="2000"/>
        </a:p>
      </dgm:t>
    </dgm:pt>
    <dgm:pt modelId="{7CB8602C-FFE9-4A90-BC79-04FCFA34C5A9}" type="sibTrans" cxnId="{F4442C58-79BC-4C8C-A64A-2D7E90328439}">
      <dgm:prSet/>
      <dgm:spPr/>
      <dgm:t>
        <a:bodyPr/>
        <a:lstStyle/>
        <a:p>
          <a:pPr algn="just">
            <a:lnSpc>
              <a:spcPct val="114000"/>
            </a:lnSpc>
            <a:spcBef>
              <a:spcPts val="600"/>
            </a:spcBef>
            <a:spcAft>
              <a:spcPts val="600"/>
            </a:spcAft>
          </a:pPr>
          <a:endParaRPr lang="en-US" sz="2000"/>
        </a:p>
      </dgm:t>
    </dgm:pt>
    <dgm:pt modelId="{080385D0-6E4D-4102-84F5-B0343CF11FDB}">
      <dgm:prSet phldrT="[Text]" custT="1"/>
      <dgm:spPr/>
      <dgm:t>
        <a:bodyPr/>
        <a:lstStyle/>
        <a:p>
          <a:pPr algn="just">
            <a:lnSpc>
              <a:spcPct val="114000"/>
            </a:lnSpc>
            <a:spcBef>
              <a:spcPts val="600"/>
            </a:spcBef>
            <a:spcAft>
              <a:spcPts val="600"/>
            </a:spcAft>
            <a:buClr>
              <a:schemeClr val="tx1">
                <a:lumMod val="75000"/>
                <a:lumOff val="25000"/>
              </a:schemeClr>
            </a:buClr>
            <a:buFont typeface="Arial" panose="020B0604020202020204" pitchFamily="34" charset="0"/>
            <a:buChar char="•"/>
          </a:pPr>
          <a:r>
            <a:rPr lang="en-US" sz="2000" dirty="0">
              <a:solidFill>
                <a:schemeClr val="tx1">
                  <a:lumMod val="75000"/>
                  <a:lumOff val="25000"/>
                </a:schemeClr>
              </a:solidFill>
            </a:rPr>
            <a:t>Believe that older people are capable of making decisions for themselves.</a:t>
          </a:r>
        </a:p>
      </dgm:t>
    </dgm:pt>
    <dgm:pt modelId="{2F065ECD-2F6D-40AA-AC07-95AA30C14308}" type="parTrans" cxnId="{D0B2A6D4-400F-4FFF-A1E3-2ED7C78B5167}">
      <dgm:prSet/>
      <dgm:spPr/>
      <dgm:t>
        <a:bodyPr/>
        <a:lstStyle/>
        <a:p>
          <a:pPr algn="just">
            <a:lnSpc>
              <a:spcPct val="114000"/>
            </a:lnSpc>
            <a:spcBef>
              <a:spcPts val="600"/>
            </a:spcBef>
            <a:spcAft>
              <a:spcPts val="600"/>
            </a:spcAft>
          </a:pPr>
          <a:endParaRPr lang="en-US" sz="2000"/>
        </a:p>
      </dgm:t>
    </dgm:pt>
    <dgm:pt modelId="{943A21FD-6BF3-4161-BD8F-EDE674920654}" type="sibTrans" cxnId="{D0B2A6D4-400F-4FFF-A1E3-2ED7C78B5167}">
      <dgm:prSet/>
      <dgm:spPr/>
      <dgm:t>
        <a:bodyPr/>
        <a:lstStyle/>
        <a:p>
          <a:pPr algn="just">
            <a:lnSpc>
              <a:spcPct val="114000"/>
            </a:lnSpc>
            <a:spcBef>
              <a:spcPts val="600"/>
            </a:spcBef>
            <a:spcAft>
              <a:spcPts val="600"/>
            </a:spcAft>
          </a:pPr>
          <a:endParaRPr lang="en-US" sz="2000"/>
        </a:p>
      </dgm:t>
    </dgm:pt>
    <dgm:pt modelId="{644C08E7-726F-422E-84D9-299EA2BBF2A7}">
      <dgm:prSet phldrT="[Text]" custT="1"/>
      <dgm:spPr/>
      <dgm:t>
        <a:bodyPr/>
        <a:lstStyle/>
        <a:p>
          <a:pPr algn="just">
            <a:lnSpc>
              <a:spcPct val="114000"/>
            </a:lnSpc>
            <a:spcBef>
              <a:spcPts val="600"/>
            </a:spcBef>
            <a:spcAft>
              <a:spcPts val="600"/>
            </a:spcAft>
          </a:pPr>
          <a:r>
            <a:rPr lang="en-US" sz="2000"/>
            <a:t>Ask first before helping</a:t>
          </a:r>
        </a:p>
      </dgm:t>
    </dgm:pt>
    <dgm:pt modelId="{35D1822E-D28D-4172-9EE9-A6BBA60B7C6A}" type="parTrans" cxnId="{64520E94-A0C6-4842-8534-BD49B6F9D0A5}">
      <dgm:prSet/>
      <dgm:spPr/>
      <dgm:t>
        <a:bodyPr/>
        <a:lstStyle/>
        <a:p>
          <a:pPr algn="just">
            <a:lnSpc>
              <a:spcPct val="114000"/>
            </a:lnSpc>
            <a:spcBef>
              <a:spcPts val="600"/>
            </a:spcBef>
            <a:spcAft>
              <a:spcPts val="600"/>
            </a:spcAft>
          </a:pPr>
          <a:endParaRPr lang="en-US" sz="2000"/>
        </a:p>
      </dgm:t>
    </dgm:pt>
    <dgm:pt modelId="{323EDA23-B0E9-4716-8FD9-45334450431D}" type="sibTrans" cxnId="{64520E94-A0C6-4842-8534-BD49B6F9D0A5}">
      <dgm:prSet/>
      <dgm:spPr/>
      <dgm:t>
        <a:bodyPr/>
        <a:lstStyle/>
        <a:p>
          <a:pPr algn="just">
            <a:lnSpc>
              <a:spcPct val="114000"/>
            </a:lnSpc>
            <a:spcBef>
              <a:spcPts val="600"/>
            </a:spcBef>
            <a:spcAft>
              <a:spcPts val="600"/>
            </a:spcAft>
          </a:pPr>
          <a:endParaRPr lang="en-US" sz="2000"/>
        </a:p>
      </dgm:t>
    </dgm:pt>
    <dgm:pt modelId="{66233AD5-6FC1-4004-9960-89ACEF426A03}">
      <dgm:prSet phldrT="[Text]" custT="1"/>
      <dgm:spPr/>
      <dgm:t>
        <a:bodyPr/>
        <a:lstStyle/>
        <a:p>
          <a:pPr algn="just">
            <a:lnSpc>
              <a:spcPct val="114000"/>
            </a:lnSpc>
            <a:spcBef>
              <a:spcPts val="600"/>
            </a:spcBef>
            <a:spcAft>
              <a:spcPts val="600"/>
            </a:spcAft>
            <a:buClr>
              <a:schemeClr val="tx1">
                <a:lumMod val="75000"/>
                <a:lumOff val="25000"/>
              </a:schemeClr>
            </a:buClr>
            <a:buFont typeface="Arial" panose="020B0604020202020204" pitchFamily="34" charset="0"/>
            <a:buChar char="•"/>
          </a:pPr>
          <a:r>
            <a:rPr lang="en-US" sz="2000" dirty="0">
              <a:solidFill>
                <a:schemeClr val="tx1">
                  <a:lumMod val="75000"/>
                  <a:lumOff val="25000"/>
                </a:schemeClr>
              </a:solidFill>
            </a:rPr>
            <a:t>Avoid assuming that an older person wants your help. </a:t>
          </a:r>
        </a:p>
      </dgm:t>
    </dgm:pt>
    <dgm:pt modelId="{86A27314-AF75-476E-B0F0-CEEEE066EBB6}" type="parTrans" cxnId="{20564746-31CB-44DA-9581-F69C07A00D22}">
      <dgm:prSet/>
      <dgm:spPr/>
      <dgm:t>
        <a:bodyPr/>
        <a:lstStyle/>
        <a:p>
          <a:pPr algn="just">
            <a:lnSpc>
              <a:spcPct val="114000"/>
            </a:lnSpc>
            <a:spcBef>
              <a:spcPts val="600"/>
            </a:spcBef>
            <a:spcAft>
              <a:spcPts val="600"/>
            </a:spcAft>
          </a:pPr>
          <a:endParaRPr lang="en-US" sz="2000"/>
        </a:p>
      </dgm:t>
    </dgm:pt>
    <dgm:pt modelId="{EF7BE953-5DB8-4610-8E2B-A41180A3FAEE}" type="sibTrans" cxnId="{20564746-31CB-44DA-9581-F69C07A00D22}">
      <dgm:prSet/>
      <dgm:spPr/>
      <dgm:t>
        <a:bodyPr/>
        <a:lstStyle/>
        <a:p>
          <a:pPr algn="just">
            <a:lnSpc>
              <a:spcPct val="114000"/>
            </a:lnSpc>
            <a:spcBef>
              <a:spcPts val="600"/>
            </a:spcBef>
            <a:spcAft>
              <a:spcPts val="600"/>
            </a:spcAft>
          </a:pPr>
          <a:endParaRPr lang="en-US" sz="2000"/>
        </a:p>
      </dgm:t>
    </dgm:pt>
    <dgm:pt modelId="{DE260835-B23F-4482-BAEC-58CD868E53D1}" type="pres">
      <dgm:prSet presAssocID="{392854FA-D8FE-4B9F-B8AA-12E75D9B5664}" presName="linear" presStyleCnt="0">
        <dgm:presLayoutVars>
          <dgm:dir/>
          <dgm:animLvl val="lvl"/>
          <dgm:resizeHandles val="exact"/>
        </dgm:presLayoutVars>
      </dgm:prSet>
      <dgm:spPr/>
    </dgm:pt>
    <dgm:pt modelId="{8836530C-76FC-48A5-81EB-B31CA43034F5}" type="pres">
      <dgm:prSet presAssocID="{DAF6DB1F-A3F0-47F2-80B3-230A433BE1D4}" presName="parentLin" presStyleCnt="0"/>
      <dgm:spPr/>
    </dgm:pt>
    <dgm:pt modelId="{ED6FDA98-8426-445A-9F25-E9D543628FB4}" type="pres">
      <dgm:prSet presAssocID="{DAF6DB1F-A3F0-47F2-80B3-230A433BE1D4}" presName="parentLeftMargin" presStyleLbl="node1" presStyleIdx="0" presStyleCnt="3"/>
      <dgm:spPr/>
    </dgm:pt>
    <dgm:pt modelId="{4534683A-7677-4FDD-BE68-D5FC3F5A208D}" type="pres">
      <dgm:prSet presAssocID="{DAF6DB1F-A3F0-47F2-80B3-230A433BE1D4}" presName="parentText" presStyleLbl="node1" presStyleIdx="0" presStyleCnt="3">
        <dgm:presLayoutVars>
          <dgm:chMax val="0"/>
          <dgm:bulletEnabled val="1"/>
        </dgm:presLayoutVars>
      </dgm:prSet>
      <dgm:spPr/>
    </dgm:pt>
    <dgm:pt modelId="{2DCC06BF-76E9-4D05-BFD5-ADEE413DB641}" type="pres">
      <dgm:prSet presAssocID="{DAF6DB1F-A3F0-47F2-80B3-230A433BE1D4}" presName="negativeSpace" presStyleCnt="0"/>
      <dgm:spPr/>
    </dgm:pt>
    <dgm:pt modelId="{E3EFD4E1-FF78-4C29-8621-E29AE2BD6D78}" type="pres">
      <dgm:prSet presAssocID="{DAF6DB1F-A3F0-47F2-80B3-230A433BE1D4}" presName="childText" presStyleLbl="conFgAcc1" presStyleIdx="0" presStyleCnt="3">
        <dgm:presLayoutVars>
          <dgm:bulletEnabled val="1"/>
        </dgm:presLayoutVars>
      </dgm:prSet>
      <dgm:spPr/>
    </dgm:pt>
    <dgm:pt modelId="{A4D57068-31B0-4F52-9B49-89B996BD51AB}" type="pres">
      <dgm:prSet presAssocID="{7CB8602C-FFE9-4A90-BC79-04FCFA34C5A9}" presName="spaceBetweenRectangles" presStyleCnt="0"/>
      <dgm:spPr/>
    </dgm:pt>
    <dgm:pt modelId="{D6FE849E-1E52-41D4-B7B2-95359EA225EA}" type="pres">
      <dgm:prSet presAssocID="{D45BBB0B-56DE-4D9C-A194-00A5BB95A21F}" presName="parentLin" presStyleCnt="0"/>
      <dgm:spPr/>
    </dgm:pt>
    <dgm:pt modelId="{BFB55164-DAE5-4F6A-9EDE-BB72529231A4}" type="pres">
      <dgm:prSet presAssocID="{D45BBB0B-56DE-4D9C-A194-00A5BB95A21F}" presName="parentLeftMargin" presStyleLbl="node1" presStyleIdx="0" presStyleCnt="3"/>
      <dgm:spPr/>
    </dgm:pt>
    <dgm:pt modelId="{1A6B0B88-8123-4762-81AB-5D7A0ABF030B}" type="pres">
      <dgm:prSet presAssocID="{D45BBB0B-56DE-4D9C-A194-00A5BB95A21F}" presName="parentText" presStyleLbl="node1" presStyleIdx="1" presStyleCnt="3">
        <dgm:presLayoutVars>
          <dgm:chMax val="0"/>
          <dgm:bulletEnabled val="1"/>
        </dgm:presLayoutVars>
      </dgm:prSet>
      <dgm:spPr/>
    </dgm:pt>
    <dgm:pt modelId="{7B9EFE57-BFD5-46E2-ACBF-3C5E4F9B8326}" type="pres">
      <dgm:prSet presAssocID="{D45BBB0B-56DE-4D9C-A194-00A5BB95A21F}" presName="negativeSpace" presStyleCnt="0"/>
      <dgm:spPr/>
    </dgm:pt>
    <dgm:pt modelId="{12CA0064-76D0-4617-A97D-57A6B8B3C4C5}" type="pres">
      <dgm:prSet presAssocID="{D45BBB0B-56DE-4D9C-A194-00A5BB95A21F}" presName="childText" presStyleLbl="conFgAcc1" presStyleIdx="1" presStyleCnt="3">
        <dgm:presLayoutVars>
          <dgm:bulletEnabled val="1"/>
        </dgm:presLayoutVars>
      </dgm:prSet>
      <dgm:spPr/>
    </dgm:pt>
    <dgm:pt modelId="{263E77DA-D085-4A18-8047-0C736DC62D9D}" type="pres">
      <dgm:prSet presAssocID="{F52516BC-F2B9-48FB-B8A0-37F7528A326E}" presName="spaceBetweenRectangles" presStyleCnt="0"/>
      <dgm:spPr/>
    </dgm:pt>
    <dgm:pt modelId="{4285F975-3AB4-4FAF-BDBC-ED5E54B37146}" type="pres">
      <dgm:prSet presAssocID="{644C08E7-726F-422E-84D9-299EA2BBF2A7}" presName="parentLin" presStyleCnt="0"/>
      <dgm:spPr/>
    </dgm:pt>
    <dgm:pt modelId="{797F17B5-A07F-4CF0-925D-15307B6458A5}" type="pres">
      <dgm:prSet presAssocID="{644C08E7-726F-422E-84D9-299EA2BBF2A7}" presName="parentLeftMargin" presStyleLbl="node1" presStyleIdx="1" presStyleCnt="3"/>
      <dgm:spPr/>
    </dgm:pt>
    <dgm:pt modelId="{37C667BC-FE4E-4118-9925-21BD7A61C9AB}" type="pres">
      <dgm:prSet presAssocID="{644C08E7-726F-422E-84D9-299EA2BBF2A7}" presName="parentText" presStyleLbl="node1" presStyleIdx="2" presStyleCnt="3">
        <dgm:presLayoutVars>
          <dgm:chMax val="0"/>
          <dgm:bulletEnabled val="1"/>
        </dgm:presLayoutVars>
      </dgm:prSet>
      <dgm:spPr/>
    </dgm:pt>
    <dgm:pt modelId="{3FB7C3C2-D806-42A9-B904-CADBAE2EFB62}" type="pres">
      <dgm:prSet presAssocID="{644C08E7-726F-422E-84D9-299EA2BBF2A7}" presName="negativeSpace" presStyleCnt="0"/>
      <dgm:spPr/>
    </dgm:pt>
    <dgm:pt modelId="{0A9E0FF8-E04D-4263-BBCF-54A311A95A40}" type="pres">
      <dgm:prSet presAssocID="{644C08E7-726F-422E-84D9-299EA2BBF2A7}" presName="childText" presStyleLbl="conFgAcc1" presStyleIdx="2" presStyleCnt="3">
        <dgm:presLayoutVars>
          <dgm:bulletEnabled val="1"/>
        </dgm:presLayoutVars>
      </dgm:prSet>
      <dgm:spPr/>
    </dgm:pt>
  </dgm:ptLst>
  <dgm:cxnLst>
    <dgm:cxn modelId="{845FD907-8509-4EA0-9979-6532E5C41D64}" type="presOf" srcId="{392854FA-D8FE-4B9F-B8AA-12E75D9B5664}" destId="{DE260835-B23F-4482-BAEC-58CD868E53D1}" srcOrd="0" destOrd="0" presId="urn:microsoft.com/office/officeart/2005/8/layout/list1"/>
    <dgm:cxn modelId="{C7FB062E-F580-4798-93B8-259C78E19484}" type="presOf" srcId="{D45BBB0B-56DE-4D9C-A194-00A5BB95A21F}" destId="{BFB55164-DAE5-4F6A-9EDE-BB72529231A4}" srcOrd="0" destOrd="0" presId="urn:microsoft.com/office/officeart/2005/8/layout/list1"/>
    <dgm:cxn modelId="{D9B1D73F-BE2C-4426-A3EF-EBC2DCC4F034}" type="presOf" srcId="{080385D0-6E4D-4102-84F5-B0343CF11FDB}" destId="{E3EFD4E1-FF78-4C29-8621-E29AE2BD6D78}" srcOrd="0" destOrd="0" presId="urn:microsoft.com/office/officeart/2005/8/layout/list1"/>
    <dgm:cxn modelId="{49163943-B9CB-49C0-9857-4271D301630F}" type="presOf" srcId="{DAF6DB1F-A3F0-47F2-80B3-230A433BE1D4}" destId="{ED6FDA98-8426-445A-9F25-E9D543628FB4}" srcOrd="0" destOrd="0" presId="urn:microsoft.com/office/officeart/2005/8/layout/list1"/>
    <dgm:cxn modelId="{20564746-31CB-44DA-9581-F69C07A00D22}" srcId="{644C08E7-726F-422E-84D9-299EA2BBF2A7}" destId="{66233AD5-6FC1-4004-9960-89ACEF426A03}" srcOrd="0" destOrd="0" parTransId="{86A27314-AF75-476E-B0F0-CEEEE066EBB6}" sibTransId="{EF7BE953-5DB8-4610-8E2B-A41180A3FAEE}"/>
    <dgm:cxn modelId="{F4442C58-79BC-4C8C-A64A-2D7E90328439}" srcId="{392854FA-D8FE-4B9F-B8AA-12E75D9B5664}" destId="{DAF6DB1F-A3F0-47F2-80B3-230A433BE1D4}" srcOrd="0" destOrd="0" parTransId="{408AAD0F-5D9B-4E80-B847-8F89B82769D2}" sibTransId="{7CB8602C-FFE9-4A90-BC79-04FCFA34C5A9}"/>
    <dgm:cxn modelId="{8EC1128B-F5C1-430D-9B62-6913C74B7445}" type="presOf" srcId="{DAF6DB1F-A3F0-47F2-80B3-230A433BE1D4}" destId="{4534683A-7677-4FDD-BE68-D5FC3F5A208D}" srcOrd="1" destOrd="0" presId="urn:microsoft.com/office/officeart/2005/8/layout/list1"/>
    <dgm:cxn modelId="{2997358F-6CDA-4899-8B9C-5B9E6FD10DBE}" srcId="{392854FA-D8FE-4B9F-B8AA-12E75D9B5664}" destId="{D45BBB0B-56DE-4D9C-A194-00A5BB95A21F}" srcOrd="1" destOrd="0" parTransId="{85706F29-6DB6-4026-BFD4-CB8736BAF58D}" sibTransId="{F52516BC-F2B9-48FB-B8A0-37F7528A326E}"/>
    <dgm:cxn modelId="{64520E94-A0C6-4842-8534-BD49B6F9D0A5}" srcId="{392854FA-D8FE-4B9F-B8AA-12E75D9B5664}" destId="{644C08E7-726F-422E-84D9-299EA2BBF2A7}" srcOrd="2" destOrd="0" parTransId="{35D1822E-D28D-4172-9EE9-A6BBA60B7C6A}" sibTransId="{323EDA23-B0E9-4716-8FD9-45334450431D}"/>
    <dgm:cxn modelId="{34F86999-10F8-4E31-8D10-6989655A4A31}" type="presOf" srcId="{23A1AE00-C630-42B5-9024-F5F75E67983D}" destId="{12CA0064-76D0-4617-A97D-57A6B8B3C4C5}" srcOrd="0" destOrd="0" presId="urn:microsoft.com/office/officeart/2005/8/layout/list1"/>
    <dgm:cxn modelId="{A7B7AAA9-C18D-4F4E-A25A-E7CF6D4FFC62}" type="presOf" srcId="{D45BBB0B-56DE-4D9C-A194-00A5BB95A21F}" destId="{1A6B0B88-8123-4762-81AB-5D7A0ABF030B}" srcOrd="1" destOrd="0" presId="urn:microsoft.com/office/officeart/2005/8/layout/list1"/>
    <dgm:cxn modelId="{B5568AB1-DC81-44A2-8DD4-62618C8D5C78}" type="presOf" srcId="{66233AD5-6FC1-4004-9960-89ACEF426A03}" destId="{0A9E0FF8-E04D-4263-BBCF-54A311A95A40}" srcOrd="0" destOrd="0" presId="urn:microsoft.com/office/officeart/2005/8/layout/list1"/>
    <dgm:cxn modelId="{D0C044C4-3679-4D9B-9722-DD56D4634637}" type="presOf" srcId="{644C08E7-726F-422E-84D9-299EA2BBF2A7}" destId="{37C667BC-FE4E-4118-9925-21BD7A61C9AB}" srcOrd="1" destOrd="0" presId="urn:microsoft.com/office/officeart/2005/8/layout/list1"/>
    <dgm:cxn modelId="{8F2A15C8-CB11-4E6A-B683-ACEC5F6B1874}" srcId="{D45BBB0B-56DE-4D9C-A194-00A5BB95A21F}" destId="{23A1AE00-C630-42B5-9024-F5F75E67983D}" srcOrd="0" destOrd="0" parTransId="{8896E983-8405-4CD0-A8DA-2466CC57085D}" sibTransId="{F48C3F2F-FA82-45A4-8E0C-D009F01DFC4B}"/>
    <dgm:cxn modelId="{D0B2A6D4-400F-4FFF-A1E3-2ED7C78B5167}" srcId="{DAF6DB1F-A3F0-47F2-80B3-230A433BE1D4}" destId="{080385D0-6E4D-4102-84F5-B0343CF11FDB}" srcOrd="0" destOrd="0" parTransId="{2F065ECD-2F6D-40AA-AC07-95AA30C14308}" sibTransId="{943A21FD-6BF3-4161-BD8F-EDE674920654}"/>
    <dgm:cxn modelId="{5B853BFB-7E17-467E-8CE6-1E37C6B0C4A9}" type="presOf" srcId="{644C08E7-726F-422E-84D9-299EA2BBF2A7}" destId="{797F17B5-A07F-4CF0-925D-15307B6458A5}" srcOrd="0" destOrd="0" presId="urn:microsoft.com/office/officeart/2005/8/layout/list1"/>
    <dgm:cxn modelId="{13EADE42-F465-4018-8482-E70B70C53600}" type="presParOf" srcId="{DE260835-B23F-4482-BAEC-58CD868E53D1}" destId="{8836530C-76FC-48A5-81EB-B31CA43034F5}" srcOrd="0" destOrd="0" presId="urn:microsoft.com/office/officeart/2005/8/layout/list1"/>
    <dgm:cxn modelId="{DBD9A408-CBA2-4A17-96E3-37E4FAA57A43}" type="presParOf" srcId="{8836530C-76FC-48A5-81EB-B31CA43034F5}" destId="{ED6FDA98-8426-445A-9F25-E9D543628FB4}" srcOrd="0" destOrd="0" presId="urn:microsoft.com/office/officeart/2005/8/layout/list1"/>
    <dgm:cxn modelId="{151D68D9-9B16-4710-B834-5EF7B2760B88}" type="presParOf" srcId="{8836530C-76FC-48A5-81EB-B31CA43034F5}" destId="{4534683A-7677-4FDD-BE68-D5FC3F5A208D}" srcOrd="1" destOrd="0" presId="urn:microsoft.com/office/officeart/2005/8/layout/list1"/>
    <dgm:cxn modelId="{31E250A3-94A5-47A3-82B6-6106DC4FF1DA}" type="presParOf" srcId="{DE260835-B23F-4482-BAEC-58CD868E53D1}" destId="{2DCC06BF-76E9-4D05-BFD5-ADEE413DB641}" srcOrd="1" destOrd="0" presId="urn:microsoft.com/office/officeart/2005/8/layout/list1"/>
    <dgm:cxn modelId="{BA78A05A-0F6E-42C2-878D-7D799F65CBF1}" type="presParOf" srcId="{DE260835-B23F-4482-BAEC-58CD868E53D1}" destId="{E3EFD4E1-FF78-4C29-8621-E29AE2BD6D78}" srcOrd="2" destOrd="0" presId="urn:microsoft.com/office/officeart/2005/8/layout/list1"/>
    <dgm:cxn modelId="{0D031D11-EA3B-4C46-AFB9-7B0B3B891C0B}" type="presParOf" srcId="{DE260835-B23F-4482-BAEC-58CD868E53D1}" destId="{A4D57068-31B0-4F52-9B49-89B996BD51AB}" srcOrd="3" destOrd="0" presId="urn:microsoft.com/office/officeart/2005/8/layout/list1"/>
    <dgm:cxn modelId="{8A9FE207-E3EF-4925-B8FF-A5C390AEAF42}" type="presParOf" srcId="{DE260835-B23F-4482-BAEC-58CD868E53D1}" destId="{D6FE849E-1E52-41D4-B7B2-95359EA225EA}" srcOrd="4" destOrd="0" presId="urn:microsoft.com/office/officeart/2005/8/layout/list1"/>
    <dgm:cxn modelId="{D6A76DDB-6AC9-4E3F-9F28-29751F23E5C7}" type="presParOf" srcId="{D6FE849E-1E52-41D4-B7B2-95359EA225EA}" destId="{BFB55164-DAE5-4F6A-9EDE-BB72529231A4}" srcOrd="0" destOrd="0" presId="urn:microsoft.com/office/officeart/2005/8/layout/list1"/>
    <dgm:cxn modelId="{A169B1A5-23B2-48BA-912E-037EECE181BF}" type="presParOf" srcId="{D6FE849E-1E52-41D4-B7B2-95359EA225EA}" destId="{1A6B0B88-8123-4762-81AB-5D7A0ABF030B}" srcOrd="1" destOrd="0" presId="urn:microsoft.com/office/officeart/2005/8/layout/list1"/>
    <dgm:cxn modelId="{61D15AE4-65F3-475F-A7CF-25DF07AA1D62}" type="presParOf" srcId="{DE260835-B23F-4482-BAEC-58CD868E53D1}" destId="{7B9EFE57-BFD5-46E2-ACBF-3C5E4F9B8326}" srcOrd="5" destOrd="0" presId="urn:microsoft.com/office/officeart/2005/8/layout/list1"/>
    <dgm:cxn modelId="{0CE8F78A-92B1-4CBF-B78E-9156428282ED}" type="presParOf" srcId="{DE260835-B23F-4482-BAEC-58CD868E53D1}" destId="{12CA0064-76D0-4617-A97D-57A6B8B3C4C5}" srcOrd="6" destOrd="0" presId="urn:microsoft.com/office/officeart/2005/8/layout/list1"/>
    <dgm:cxn modelId="{A020A2BD-5D91-4D2D-9C03-20774C8283C1}" type="presParOf" srcId="{DE260835-B23F-4482-BAEC-58CD868E53D1}" destId="{263E77DA-D085-4A18-8047-0C736DC62D9D}" srcOrd="7" destOrd="0" presId="urn:microsoft.com/office/officeart/2005/8/layout/list1"/>
    <dgm:cxn modelId="{419789C3-ED39-4A72-AA94-9F440BA14D23}" type="presParOf" srcId="{DE260835-B23F-4482-BAEC-58CD868E53D1}" destId="{4285F975-3AB4-4FAF-BDBC-ED5E54B37146}" srcOrd="8" destOrd="0" presId="urn:microsoft.com/office/officeart/2005/8/layout/list1"/>
    <dgm:cxn modelId="{36AE22FA-AC72-46A9-B1AE-ED1416E24284}" type="presParOf" srcId="{4285F975-3AB4-4FAF-BDBC-ED5E54B37146}" destId="{797F17B5-A07F-4CF0-925D-15307B6458A5}" srcOrd="0" destOrd="0" presId="urn:microsoft.com/office/officeart/2005/8/layout/list1"/>
    <dgm:cxn modelId="{740E8324-3629-4EB4-AA46-DEDAEF10AEB2}" type="presParOf" srcId="{4285F975-3AB4-4FAF-BDBC-ED5E54B37146}" destId="{37C667BC-FE4E-4118-9925-21BD7A61C9AB}" srcOrd="1" destOrd="0" presId="urn:microsoft.com/office/officeart/2005/8/layout/list1"/>
    <dgm:cxn modelId="{0CD68D5E-5ECB-44D7-809B-113DD12337F4}" type="presParOf" srcId="{DE260835-B23F-4482-BAEC-58CD868E53D1}" destId="{3FB7C3C2-D806-42A9-B904-CADBAE2EFB62}" srcOrd="9" destOrd="0" presId="urn:microsoft.com/office/officeart/2005/8/layout/list1"/>
    <dgm:cxn modelId="{E9D74748-F0F0-4195-8DE1-3C2A16CCFB27}" type="presParOf" srcId="{DE260835-B23F-4482-BAEC-58CD868E53D1}" destId="{0A9E0FF8-E04D-4263-BBCF-54A311A95A4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4F9F4A-031B-4C34-8467-42952A455DA5}"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D6C2AF70-71E1-4A15-9C4E-778D326F04A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Given freely</a:t>
          </a:r>
          <a:endParaRPr lang="en-AU" sz="2000" dirty="0"/>
        </a:p>
      </dgm:t>
    </dgm:pt>
    <dgm:pt modelId="{B02649F2-3855-456D-ACAF-A6D86DB0E1CB}" type="parTrans" cxnId="{CAF4FD6A-1961-46D8-9EF2-BAD9048F6848}">
      <dgm:prSet/>
      <dgm:spPr/>
      <dgm:t>
        <a:bodyPr/>
        <a:lstStyle/>
        <a:p>
          <a:pPr>
            <a:lnSpc>
              <a:spcPct val="114000"/>
            </a:lnSpc>
            <a:spcBef>
              <a:spcPts val="600"/>
            </a:spcBef>
            <a:spcAft>
              <a:spcPts val="600"/>
            </a:spcAft>
          </a:pPr>
          <a:endParaRPr lang="en-AU" sz="2000"/>
        </a:p>
      </dgm:t>
    </dgm:pt>
    <dgm:pt modelId="{6DEFCEDD-4146-45CB-A715-5CC5EDFB4A45}" type="sibTrans" cxnId="{CAF4FD6A-1961-46D8-9EF2-BAD9048F6848}">
      <dgm:prSet/>
      <dgm:spPr/>
      <dgm:t>
        <a:bodyPr/>
        <a:lstStyle/>
        <a:p>
          <a:pPr>
            <a:lnSpc>
              <a:spcPct val="114000"/>
            </a:lnSpc>
            <a:spcBef>
              <a:spcPts val="600"/>
            </a:spcBef>
            <a:spcAft>
              <a:spcPts val="600"/>
            </a:spcAft>
          </a:pPr>
          <a:endParaRPr lang="en-AU" sz="2000"/>
        </a:p>
      </dgm:t>
    </dgm:pt>
    <dgm:pt modelId="{A84CC25D-79F3-47B6-8ADE-965B081805B7}">
      <dgm:prSet custT="1"/>
      <dgm:spPr>
        <a:solidFill>
          <a:srgbClr val="3CBE99"/>
        </a:solidFill>
      </dgm:spPr>
      <dgm:t>
        <a:bodyPr/>
        <a:lstStyle/>
        <a:p>
          <a:pPr>
            <a:lnSpc>
              <a:spcPct val="114000"/>
            </a:lnSpc>
            <a:spcBef>
              <a:spcPts val="600"/>
            </a:spcBef>
            <a:spcAft>
              <a:spcPts val="600"/>
            </a:spcAft>
          </a:pPr>
          <a:r>
            <a:rPr lang="en-US" sz="2000"/>
            <a:t>Continuous</a:t>
          </a:r>
          <a:endParaRPr lang="en-US" sz="2000" dirty="0"/>
        </a:p>
      </dgm:t>
    </dgm:pt>
    <dgm:pt modelId="{12AE6210-232F-480F-9C4C-C35DAB96C177}" type="parTrans" cxnId="{AD7B1FA4-7C69-4BC6-B4A9-6C8E5A475999}">
      <dgm:prSet/>
      <dgm:spPr/>
      <dgm:t>
        <a:bodyPr/>
        <a:lstStyle/>
        <a:p>
          <a:pPr>
            <a:lnSpc>
              <a:spcPct val="114000"/>
            </a:lnSpc>
            <a:spcBef>
              <a:spcPts val="600"/>
            </a:spcBef>
            <a:spcAft>
              <a:spcPts val="600"/>
            </a:spcAft>
          </a:pPr>
          <a:endParaRPr lang="en-AU" sz="2000"/>
        </a:p>
      </dgm:t>
    </dgm:pt>
    <dgm:pt modelId="{64D70009-60CB-4FF1-913C-6B8F2208D398}" type="sibTrans" cxnId="{AD7B1FA4-7C69-4BC6-B4A9-6C8E5A475999}">
      <dgm:prSet/>
      <dgm:spPr/>
      <dgm:t>
        <a:bodyPr/>
        <a:lstStyle/>
        <a:p>
          <a:pPr>
            <a:lnSpc>
              <a:spcPct val="114000"/>
            </a:lnSpc>
            <a:spcBef>
              <a:spcPts val="600"/>
            </a:spcBef>
            <a:spcAft>
              <a:spcPts val="600"/>
            </a:spcAft>
          </a:pPr>
          <a:endParaRPr lang="en-AU" sz="2000"/>
        </a:p>
      </dgm:t>
    </dgm:pt>
    <dgm:pt modelId="{FB2A195F-5D1F-4AD9-9AAF-1D9F2151BE59}">
      <dgm:prSet custT="1"/>
      <dgm:spPr/>
      <dgm:t>
        <a:bodyPr/>
        <a:lstStyle/>
        <a:p>
          <a:pPr>
            <a:lnSpc>
              <a:spcPct val="114000"/>
            </a:lnSpc>
            <a:spcBef>
              <a:spcPts val="600"/>
            </a:spcBef>
            <a:spcAft>
              <a:spcPts val="600"/>
            </a:spcAft>
          </a:pPr>
          <a:r>
            <a:rPr lang="en-US" sz="2000"/>
            <a:t>Clear</a:t>
          </a:r>
          <a:endParaRPr lang="en-US" sz="2000" dirty="0"/>
        </a:p>
      </dgm:t>
    </dgm:pt>
    <dgm:pt modelId="{1933DA71-B668-40CD-875E-80CC8EFF6E25}" type="parTrans" cxnId="{E9735468-44F9-4995-B8A8-0F72B5BAAFA0}">
      <dgm:prSet/>
      <dgm:spPr/>
      <dgm:t>
        <a:bodyPr/>
        <a:lstStyle/>
        <a:p>
          <a:pPr>
            <a:lnSpc>
              <a:spcPct val="114000"/>
            </a:lnSpc>
            <a:spcBef>
              <a:spcPts val="600"/>
            </a:spcBef>
            <a:spcAft>
              <a:spcPts val="600"/>
            </a:spcAft>
          </a:pPr>
          <a:endParaRPr lang="en-AU" sz="2000"/>
        </a:p>
      </dgm:t>
    </dgm:pt>
    <dgm:pt modelId="{1AE612E7-EF84-4B27-92B4-585F6D5D1EA9}" type="sibTrans" cxnId="{E9735468-44F9-4995-B8A8-0F72B5BAAFA0}">
      <dgm:prSet/>
      <dgm:spPr/>
      <dgm:t>
        <a:bodyPr/>
        <a:lstStyle/>
        <a:p>
          <a:pPr>
            <a:lnSpc>
              <a:spcPct val="114000"/>
            </a:lnSpc>
            <a:spcBef>
              <a:spcPts val="600"/>
            </a:spcBef>
            <a:spcAft>
              <a:spcPts val="600"/>
            </a:spcAft>
          </a:pPr>
          <a:endParaRPr lang="en-AU" sz="2000"/>
        </a:p>
      </dgm:t>
    </dgm:pt>
    <dgm:pt modelId="{D56957BA-2EFC-4B1B-A8B9-0688276ADE8E}">
      <dgm:prSet custT="1"/>
      <dgm:spPr/>
      <dgm:t>
        <a:bodyPr/>
        <a:lstStyle/>
        <a:p>
          <a:pPr>
            <a:lnSpc>
              <a:spcPct val="114000"/>
            </a:lnSpc>
            <a:spcBef>
              <a:spcPts val="600"/>
            </a:spcBef>
            <a:spcAft>
              <a:spcPts val="600"/>
            </a:spcAft>
          </a:pPr>
          <a:r>
            <a:rPr lang="en-US" sz="2000"/>
            <a:t>Informed</a:t>
          </a:r>
          <a:endParaRPr lang="en-US" sz="2000" dirty="0"/>
        </a:p>
      </dgm:t>
    </dgm:pt>
    <dgm:pt modelId="{2F2BF20C-D6A0-4E23-9E72-3A23D74308AA}" type="parTrans" cxnId="{559B2D6A-14C6-4942-A9C6-CD4A38973D85}">
      <dgm:prSet/>
      <dgm:spPr/>
      <dgm:t>
        <a:bodyPr/>
        <a:lstStyle/>
        <a:p>
          <a:pPr>
            <a:lnSpc>
              <a:spcPct val="114000"/>
            </a:lnSpc>
            <a:spcBef>
              <a:spcPts val="600"/>
            </a:spcBef>
            <a:spcAft>
              <a:spcPts val="600"/>
            </a:spcAft>
          </a:pPr>
          <a:endParaRPr lang="en-AU" sz="2000"/>
        </a:p>
      </dgm:t>
    </dgm:pt>
    <dgm:pt modelId="{F7EF1FE6-2134-4989-9325-29555A966C27}" type="sibTrans" cxnId="{559B2D6A-14C6-4942-A9C6-CD4A38973D85}">
      <dgm:prSet/>
      <dgm:spPr/>
      <dgm:t>
        <a:bodyPr/>
        <a:lstStyle/>
        <a:p>
          <a:pPr>
            <a:lnSpc>
              <a:spcPct val="114000"/>
            </a:lnSpc>
            <a:spcBef>
              <a:spcPts val="600"/>
            </a:spcBef>
            <a:spcAft>
              <a:spcPts val="600"/>
            </a:spcAft>
          </a:pPr>
          <a:endParaRPr lang="en-AU" sz="2000"/>
        </a:p>
      </dgm:t>
    </dgm:pt>
    <dgm:pt modelId="{3FA975B6-8609-443A-B74D-070BF427F6CA}" type="pres">
      <dgm:prSet presAssocID="{DC4F9F4A-031B-4C34-8467-42952A455DA5}" presName="Name0" presStyleCnt="0">
        <dgm:presLayoutVars>
          <dgm:dir/>
          <dgm:resizeHandles val="exact"/>
        </dgm:presLayoutVars>
      </dgm:prSet>
      <dgm:spPr/>
    </dgm:pt>
    <dgm:pt modelId="{64849DD1-86E5-4049-B457-69BBBFE51E2B}" type="pres">
      <dgm:prSet presAssocID="{D6C2AF70-71E1-4A15-9C4E-778D326F04A6}" presName="node" presStyleLbl="node1" presStyleIdx="0" presStyleCnt="4">
        <dgm:presLayoutVars>
          <dgm:bulletEnabled val="1"/>
        </dgm:presLayoutVars>
      </dgm:prSet>
      <dgm:spPr/>
    </dgm:pt>
    <dgm:pt modelId="{4F812FCD-1F4F-458D-8144-3B7448296927}" type="pres">
      <dgm:prSet presAssocID="{6DEFCEDD-4146-45CB-A715-5CC5EDFB4A45}" presName="sibTrans" presStyleCnt="0"/>
      <dgm:spPr/>
    </dgm:pt>
    <dgm:pt modelId="{D163CC06-5130-40EE-821A-43670E651063}" type="pres">
      <dgm:prSet presAssocID="{A84CC25D-79F3-47B6-8ADE-965B081805B7}" presName="node" presStyleLbl="node1" presStyleIdx="1" presStyleCnt="4">
        <dgm:presLayoutVars>
          <dgm:bulletEnabled val="1"/>
        </dgm:presLayoutVars>
      </dgm:prSet>
      <dgm:spPr/>
    </dgm:pt>
    <dgm:pt modelId="{5DBD445A-B70F-4029-AB40-710528E7B5E9}" type="pres">
      <dgm:prSet presAssocID="{64D70009-60CB-4FF1-913C-6B8F2208D398}" presName="sibTrans" presStyleCnt="0"/>
      <dgm:spPr/>
    </dgm:pt>
    <dgm:pt modelId="{66C57F43-AEB1-4661-9025-1B073FD68D12}" type="pres">
      <dgm:prSet presAssocID="{FB2A195F-5D1F-4AD9-9AAF-1D9F2151BE59}" presName="node" presStyleLbl="node1" presStyleIdx="2" presStyleCnt="4">
        <dgm:presLayoutVars>
          <dgm:bulletEnabled val="1"/>
        </dgm:presLayoutVars>
      </dgm:prSet>
      <dgm:spPr/>
    </dgm:pt>
    <dgm:pt modelId="{FFA0B38E-636D-4A66-B2B5-21CBAFE75BF4}" type="pres">
      <dgm:prSet presAssocID="{1AE612E7-EF84-4B27-92B4-585F6D5D1EA9}" presName="sibTrans" presStyleCnt="0"/>
      <dgm:spPr/>
    </dgm:pt>
    <dgm:pt modelId="{B196E3BE-9E4E-4367-A40B-393F55FFF3B7}" type="pres">
      <dgm:prSet presAssocID="{D56957BA-2EFC-4B1B-A8B9-0688276ADE8E}" presName="node" presStyleLbl="node1" presStyleIdx="3" presStyleCnt="4">
        <dgm:presLayoutVars>
          <dgm:bulletEnabled val="1"/>
        </dgm:presLayoutVars>
      </dgm:prSet>
      <dgm:spPr/>
    </dgm:pt>
  </dgm:ptLst>
  <dgm:cxnLst>
    <dgm:cxn modelId="{2D424405-8E01-4EE8-B41B-C15721F7CADB}" type="presOf" srcId="{FB2A195F-5D1F-4AD9-9AAF-1D9F2151BE59}" destId="{66C57F43-AEB1-4661-9025-1B073FD68D12}" srcOrd="0" destOrd="0" presId="urn:microsoft.com/office/officeart/2005/8/layout/hList6"/>
    <dgm:cxn modelId="{C153BA39-4E0B-4FC4-9BEC-58A73CA25F17}" type="presOf" srcId="{D56957BA-2EFC-4B1B-A8B9-0688276ADE8E}" destId="{B196E3BE-9E4E-4367-A40B-393F55FFF3B7}" srcOrd="0" destOrd="0" presId="urn:microsoft.com/office/officeart/2005/8/layout/hList6"/>
    <dgm:cxn modelId="{E9735468-44F9-4995-B8A8-0F72B5BAAFA0}" srcId="{DC4F9F4A-031B-4C34-8467-42952A455DA5}" destId="{FB2A195F-5D1F-4AD9-9AAF-1D9F2151BE59}" srcOrd="2" destOrd="0" parTransId="{1933DA71-B668-40CD-875E-80CC8EFF6E25}" sibTransId="{1AE612E7-EF84-4B27-92B4-585F6D5D1EA9}"/>
    <dgm:cxn modelId="{559B2D6A-14C6-4942-A9C6-CD4A38973D85}" srcId="{DC4F9F4A-031B-4C34-8467-42952A455DA5}" destId="{D56957BA-2EFC-4B1B-A8B9-0688276ADE8E}" srcOrd="3" destOrd="0" parTransId="{2F2BF20C-D6A0-4E23-9E72-3A23D74308AA}" sibTransId="{F7EF1FE6-2134-4989-9325-29555A966C27}"/>
    <dgm:cxn modelId="{CAF4FD6A-1961-46D8-9EF2-BAD9048F6848}" srcId="{DC4F9F4A-031B-4C34-8467-42952A455DA5}" destId="{D6C2AF70-71E1-4A15-9C4E-778D326F04A6}" srcOrd="0" destOrd="0" parTransId="{B02649F2-3855-456D-ACAF-A6D86DB0E1CB}" sibTransId="{6DEFCEDD-4146-45CB-A715-5CC5EDFB4A45}"/>
    <dgm:cxn modelId="{89D67E97-815F-447E-88E5-8533F04229E6}" type="presOf" srcId="{DC4F9F4A-031B-4C34-8467-42952A455DA5}" destId="{3FA975B6-8609-443A-B74D-070BF427F6CA}" srcOrd="0" destOrd="0" presId="urn:microsoft.com/office/officeart/2005/8/layout/hList6"/>
    <dgm:cxn modelId="{AD7B1FA4-7C69-4BC6-B4A9-6C8E5A475999}" srcId="{DC4F9F4A-031B-4C34-8467-42952A455DA5}" destId="{A84CC25D-79F3-47B6-8ADE-965B081805B7}" srcOrd="1" destOrd="0" parTransId="{12AE6210-232F-480F-9C4C-C35DAB96C177}" sibTransId="{64D70009-60CB-4FF1-913C-6B8F2208D398}"/>
    <dgm:cxn modelId="{D051E0DA-AD48-48AD-9BEA-271CA2D9DABB}" type="presOf" srcId="{A84CC25D-79F3-47B6-8ADE-965B081805B7}" destId="{D163CC06-5130-40EE-821A-43670E651063}" srcOrd="0" destOrd="0" presId="urn:microsoft.com/office/officeart/2005/8/layout/hList6"/>
    <dgm:cxn modelId="{17D79CEF-95EA-4024-ACEF-DE480AFD61A8}" type="presOf" srcId="{D6C2AF70-71E1-4A15-9C4E-778D326F04A6}" destId="{64849DD1-86E5-4049-B457-69BBBFE51E2B}" srcOrd="0" destOrd="0" presId="urn:microsoft.com/office/officeart/2005/8/layout/hList6"/>
    <dgm:cxn modelId="{CD0FE66E-C52B-4805-9026-AD4D92606AB9}" type="presParOf" srcId="{3FA975B6-8609-443A-B74D-070BF427F6CA}" destId="{64849DD1-86E5-4049-B457-69BBBFE51E2B}" srcOrd="0" destOrd="0" presId="urn:microsoft.com/office/officeart/2005/8/layout/hList6"/>
    <dgm:cxn modelId="{98291076-5B68-4489-A8FA-2BDBFBC51D55}" type="presParOf" srcId="{3FA975B6-8609-443A-B74D-070BF427F6CA}" destId="{4F812FCD-1F4F-458D-8144-3B7448296927}" srcOrd="1" destOrd="0" presId="urn:microsoft.com/office/officeart/2005/8/layout/hList6"/>
    <dgm:cxn modelId="{3FB8D875-C499-45EE-AB26-98A85BAF102A}" type="presParOf" srcId="{3FA975B6-8609-443A-B74D-070BF427F6CA}" destId="{D163CC06-5130-40EE-821A-43670E651063}" srcOrd="2" destOrd="0" presId="urn:microsoft.com/office/officeart/2005/8/layout/hList6"/>
    <dgm:cxn modelId="{3FA7A072-40D6-4D11-9D27-76B0979A18A0}" type="presParOf" srcId="{3FA975B6-8609-443A-B74D-070BF427F6CA}" destId="{5DBD445A-B70F-4029-AB40-710528E7B5E9}" srcOrd="3" destOrd="0" presId="urn:microsoft.com/office/officeart/2005/8/layout/hList6"/>
    <dgm:cxn modelId="{2AB57D89-6E4A-42E2-85E3-6644803134D1}" type="presParOf" srcId="{3FA975B6-8609-443A-B74D-070BF427F6CA}" destId="{66C57F43-AEB1-4661-9025-1B073FD68D12}" srcOrd="4" destOrd="0" presId="urn:microsoft.com/office/officeart/2005/8/layout/hList6"/>
    <dgm:cxn modelId="{372A763A-8CA0-4B9A-84C8-A79B9730BE76}" type="presParOf" srcId="{3FA975B6-8609-443A-B74D-070BF427F6CA}" destId="{FFA0B38E-636D-4A66-B2B5-21CBAFE75BF4}" srcOrd="5" destOrd="0" presId="urn:microsoft.com/office/officeart/2005/8/layout/hList6"/>
    <dgm:cxn modelId="{2CCCC64B-74CC-4073-8794-0D24C2CF49ED}" type="presParOf" srcId="{3FA975B6-8609-443A-B74D-070BF427F6CA}" destId="{B196E3BE-9E4E-4367-A40B-393F55FFF3B7}"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4E42CC-C1E3-4E71-BB82-0FC44339391D}" type="doc">
      <dgm:prSet loTypeId="urn:microsoft.com/office/officeart/2009/3/layout/OpposingIdeas" loCatId="relationship" qsTypeId="urn:microsoft.com/office/officeart/2005/8/quickstyle/simple1" qsCatId="simple" csTypeId="urn:microsoft.com/office/officeart/2005/8/colors/colorful5" csCatId="colorful" phldr="1"/>
      <dgm:spPr/>
      <dgm:t>
        <a:bodyPr/>
        <a:lstStyle/>
        <a:p>
          <a:endParaRPr lang="en-US"/>
        </a:p>
      </dgm:t>
    </dgm:pt>
    <dgm:pt modelId="{0AF24EA1-2CC2-45E8-9E61-840CF3F057FE}">
      <dgm:prSet phldrT="[Text]" custT="1"/>
      <dgm:spPr/>
      <dgm:t>
        <a:bodyPr/>
        <a:lstStyle/>
        <a:p>
          <a:pPr marL="355600" indent="0" algn="just">
            <a:lnSpc>
              <a:spcPct val="114000"/>
            </a:lnSpc>
            <a:spcBef>
              <a:spcPts val="600"/>
            </a:spcBef>
            <a:spcAft>
              <a:spcPts val="600"/>
            </a:spcAft>
          </a:pPr>
          <a:r>
            <a:rPr lang="en-US" sz="2000" dirty="0">
              <a:solidFill>
                <a:schemeClr val="tx1">
                  <a:lumMod val="75000"/>
                  <a:lumOff val="25000"/>
                </a:schemeClr>
              </a:solidFill>
            </a:rPr>
            <a:t>Informed Consent</a:t>
          </a:r>
        </a:p>
      </dgm:t>
    </dgm:pt>
    <dgm:pt modelId="{32F01FE0-A368-4F59-A3C6-4E67D93C8589}" type="parTrans" cxnId="{03C58FAD-A725-4098-9439-3A5EAB8A9E79}">
      <dgm:prSet/>
      <dgm:spPr/>
      <dgm:t>
        <a:bodyPr/>
        <a:lstStyle/>
        <a:p>
          <a:pPr algn="just">
            <a:lnSpc>
              <a:spcPct val="114000"/>
            </a:lnSpc>
            <a:spcBef>
              <a:spcPts val="600"/>
            </a:spcBef>
            <a:spcAft>
              <a:spcPts val="600"/>
            </a:spcAft>
          </a:pPr>
          <a:endParaRPr lang="en-US" sz="2000"/>
        </a:p>
      </dgm:t>
    </dgm:pt>
    <dgm:pt modelId="{478C402F-2D1D-4ECC-9FB4-F33007C47A75}" type="sibTrans" cxnId="{03C58FAD-A725-4098-9439-3A5EAB8A9E79}">
      <dgm:prSet/>
      <dgm:spPr/>
      <dgm:t>
        <a:bodyPr/>
        <a:lstStyle/>
        <a:p>
          <a:pPr algn="just">
            <a:lnSpc>
              <a:spcPct val="114000"/>
            </a:lnSpc>
            <a:spcBef>
              <a:spcPts val="600"/>
            </a:spcBef>
            <a:spcAft>
              <a:spcPts val="600"/>
            </a:spcAft>
          </a:pPr>
          <a:endParaRPr lang="en-US" sz="2000"/>
        </a:p>
      </dgm:t>
    </dgm:pt>
    <dgm:pt modelId="{11CBBBA8-A7C7-4D35-89BF-F1547AF8218B}">
      <dgm:prSet phldrT="[Text]" custT="1"/>
      <dgm:spPr/>
      <dgm:t>
        <a:bodyPr/>
        <a:lstStyle/>
        <a:p>
          <a:pPr algn="l">
            <a:lnSpc>
              <a:spcPct val="114000"/>
            </a:lnSpc>
            <a:spcBef>
              <a:spcPts val="600"/>
            </a:spcBef>
            <a:spcAft>
              <a:spcPts val="600"/>
            </a:spcAft>
          </a:pPr>
          <a:r>
            <a:rPr lang="en-US" sz="2000" dirty="0">
              <a:solidFill>
                <a:schemeClr val="bg1"/>
              </a:solidFill>
            </a:rPr>
            <a:t>Informed</a:t>
          </a:r>
        </a:p>
      </dgm:t>
    </dgm:pt>
    <dgm:pt modelId="{6DCBE8DA-21E5-4AB5-942E-8B8A807A2E0F}" type="parTrans" cxnId="{AF1C87D8-44FB-452A-8DC8-8AFECE4B7932}">
      <dgm:prSet/>
      <dgm:spPr/>
      <dgm:t>
        <a:bodyPr/>
        <a:lstStyle/>
        <a:p>
          <a:pPr algn="just">
            <a:lnSpc>
              <a:spcPct val="114000"/>
            </a:lnSpc>
            <a:spcBef>
              <a:spcPts val="600"/>
            </a:spcBef>
            <a:spcAft>
              <a:spcPts val="600"/>
            </a:spcAft>
          </a:pPr>
          <a:endParaRPr lang="en-US" sz="2000"/>
        </a:p>
      </dgm:t>
    </dgm:pt>
    <dgm:pt modelId="{9042F847-9C59-4C48-9C2C-0A1F1A746BB7}" type="sibTrans" cxnId="{AF1C87D8-44FB-452A-8DC8-8AFECE4B7932}">
      <dgm:prSet/>
      <dgm:spPr/>
      <dgm:t>
        <a:bodyPr/>
        <a:lstStyle/>
        <a:p>
          <a:pPr algn="just">
            <a:lnSpc>
              <a:spcPct val="114000"/>
            </a:lnSpc>
            <a:spcBef>
              <a:spcPts val="600"/>
            </a:spcBef>
            <a:spcAft>
              <a:spcPts val="600"/>
            </a:spcAft>
          </a:pPr>
          <a:endParaRPr lang="en-US" sz="2000"/>
        </a:p>
      </dgm:t>
    </dgm:pt>
    <dgm:pt modelId="{B0350335-DDAF-44E3-8992-8EF0FC779697}">
      <dgm:prSet phldrT="[Text]" custT="1"/>
      <dgm:spPr/>
      <dgm:t>
        <a:bodyPr/>
        <a:lstStyle/>
        <a:p>
          <a:pPr marL="263525" indent="0" algn="just">
            <a:lnSpc>
              <a:spcPct val="114000"/>
            </a:lnSpc>
            <a:spcBef>
              <a:spcPts val="600"/>
            </a:spcBef>
            <a:spcAft>
              <a:spcPts val="600"/>
            </a:spcAft>
          </a:pPr>
          <a:r>
            <a:rPr lang="en-US" sz="2000" dirty="0">
              <a:solidFill>
                <a:schemeClr val="tx1">
                  <a:lumMod val="75000"/>
                  <a:lumOff val="25000"/>
                </a:schemeClr>
              </a:solidFill>
            </a:rPr>
            <a:t>Uninformed Consent</a:t>
          </a:r>
        </a:p>
      </dgm:t>
    </dgm:pt>
    <dgm:pt modelId="{196BC4E9-FD19-4CDF-B57F-A4D16FE12005}" type="parTrans" cxnId="{5FE8D11C-5AB6-4DA6-A8B4-2EA97C16225C}">
      <dgm:prSet/>
      <dgm:spPr/>
      <dgm:t>
        <a:bodyPr/>
        <a:lstStyle/>
        <a:p>
          <a:pPr algn="just">
            <a:lnSpc>
              <a:spcPct val="114000"/>
            </a:lnSpc>
            <a:spcBef>
              <a:spcPts val="600"/>
            </a:spcBef>
            <a:spcAft>
              <a:spcPts val="600"/>
            </a:spcAft>
          </a:pPr>
          <a:endParaRPr lang="en-US" sz="2000"/>
        </a:p>
      </dgm:t>
    </dgm:pt>
    <dgm:pt modelId="{20A8365D-9CF4-4568-9A52-E29EBCFE1454}" type="sibTrans" cxnId="{5FE8D11C-5AB6-4DA6-A8B4-2EA97C16225C}">
      <dgm:prSet/>
      <dgm:spPr/>
      <dgm:t>
        <a:bodyPr/>
        <a:lstStyle/>
        <a:p>
          <a:pPr algn="just">
            <a:lnSpc>
              <a:spcPct val="114000"/>
            </a:lnSpc>
            <a:spcBef>
              <a:spcPts val="600"/>
            </a:spcBef>
            <a:spcAft>
              <a:spcPts val="600"/>
            </a:spcAft>
          </a:pPr>
          <a:endParaRPr lang="en-US" sz="2000"/>
        </a:p>
      </dgm:t>
    </dgm:pt>
    <dgm:pt modelId="{5BBF0C19-6B01-4CE6-A5CB-E5E35E851F92}">
      <dgm:prSet phldrT="[Text]" custT="1"/>
      <dgm:spPr/>
      <dgm:t>
        <a:bodyPr/>
        <a:lstStyle/>
        <a:p>
          <a:pPr algn="l">
            <a:lnSpc>
              <a:spcPct val="114000"/>
            </a:lnSpc>
            <a:spcBef>
              <a:spcPts val="600"/>
            </a:spcBef>
            <a:spcAft>
              <a:spcPts val="600"/>
            </a:spcAft>
          </a:pPr>
          <a:r>
            <a:rPr lang="en-US" sz="2000" dirty="0">
              <a:solidFill>
                <a:schemeClr val="bg1"/>
              </a:solidFill>
            </a:rPr>
            <a:t>Uninformed</a:t>
          </a:r>
        </a:p>
      </dgm:t>
    </dgm:pt>
    <dgm:pt modelId="{E657240F-529D-44D7-AA44-517B2506FE85}" type="parTrans" cxnId="{01283BE9-1A7A-41F0-B1F0-79E0AAE00F06}">
      <dgm:prSet/>
      <dgm:spPr/>
      <dgm:t>
        <a:bodyPr/>
        <a:lstStyle/>
        <a:p>
          <a:pPr algn="just">
            <a:lnSpc>
              <a:spcPct val="114000"/>
            </a:lnSpc>
            <a:spcBef>
              <a:spcPts val="600"/>
            </a:spcBef>
            <a:spcAft>
              <a:spcPts val="600"/>
            </a:spcAft>
          </a:pPr>
          <a:endParaRPr lang="en-US" sz="2000"/>
        </a:p>
      </dgm:t>
    </dgm:pt>
    <dgm:pt modelId="{06E2E4E8-D8B0-4663-BB8B-0646024F29FF}" type="sibTrans" cxnId="{01283BE9-1A7A-41F0-B1F0-79E0AAE00F06}">
      <dgm:prSet/>
      <dgm:spPr/>
      <dgm:t>
        <a:bodyPr/>
        <a:lstStyle/>
        <a:p>
          <a:pPr algn="just">
            <a:lnSpc>
              <a:spcPct val="114000"/>
            </a:lnSpc>
            <a:spcBef>
              <a:spcPts val="600"/>
            </a:spcBef>
            <a:spcAft>
              <a:spcPts val="600"/>
            </a:spcAft>
          </a:pPr>
          <a:endParaRPr lang="en-US" sz="2000"/>
        </a:p>
      </dgm:t>
    </dgm:pt>
    <dgm:pt modelId="{5D6CCC35-6A55-42F5-B6D1-D7D23E777004}">
      <dgm:prSet custT="1"/>
      <dgm:spPr/>
      <dgm:t>
        <a:bodyPr/>
        <a:lstStyle/>
        <a:p>
          <a:pPr algn="l">
            <a:lnSpc>
              <a:spcPct val="114000"/>
            </a:lnSpc>
            <a:spcBef>
              <a:spcPts val="600"/>
            </a:spcBef>
            <a:spcAft>
              <a:spcPts val="600"/>
            </a:spcAft>
            <a:buClr>
              <a:schemeClr val="bg1"/>
            </a:buClr>
          </a:pPr>
          <a:r>
            <a:rPr lang="en-US" sz="2000" dirty="0">
              <a:solidFill>
                <a:schemeClr val="bg1"/>
              </a:solidFill>
            </a:rPr>
            <a:t>Person is able to understand</a:t>
          </a:r>
        </a:p>
      </dgm:t>
    </dgm:pt>
    <dgm:pt modelId="{97C08B4F-7C24-4519-9CF8-4AE6976AEAA6}" type="parTrans" cxnId="{FDB772E8-1EC1-4613-959F-63C3262B8516}">
      <dgm:prSet/>
      <dgm:spPr/>
      <dgm:t>
        <a:bodyPr/>
        <a:lstStyle/>
        <a:p>
          <a:pPr algn="just">
            <a:lnSpc>
              <a:spcPct val="114000"/>
            </a:lnSpc>
            <a:spcBef>
              <a:spcPts val="600"/>
            </a:spcBef>
            <a:spcAft>
              <a:spcPts val="600"/>
            </a:spcAft>
          </a:pPr>
          <a:endParaRPr lang="en-US" sz="2000"/>
        </a:p>
      </dgm:t>
    </dgm:pt>
    <dgm:pt modelId="{AFE9B557-4C14-4540-9167-F779B30582D7}" type="sibTrans" cxnId="{FDB772E8-1EC1-4613-959F-63C3262B8516}">
      <dgm:prSet/>
      <dgm:spPr/>
      <dgm:t>
        <a:bodyPr/>
        <a:lstStyle/>
        <a:p>
          <a:pPr algn="just">
            <a:lnSpc>
              <a:spcPct val="114000"/>
            </a:lnSpc>
            <a:spcBef>
              <a:spcPts val="600"/>
            </a:spcBef>
            <a:spcAft>
              <a:spcPts val="600"/>
            </a:spcAft>
          </a:pPr>
          <a:endParaRPr lang="en-US" sz="2000"/>
        </a:p>
      </dgm:t>
    </dgm:pt>
    <dgm:pt modelId="{2EEA6E20-87A6-43E8-8E3C-2831145FC0E2}">
      <dgm:prSet custT="1"/>
      <dgm:spPr/>
      <dgm:t>
        <a:bodyPr/>
        <a:lstStyle/>
        <a:p>
          <a:pPr algn="l">
            <a:lnSpc>
              <a:spcPct val="114000"/>
            </a:lnSpc>
            <a:spcBef>
              <a:spcPts val="600"/>
            </a:spcBef>
            <a:spcAft>
              <a:spcPts val="600"/>
            </a:spcAft>
            <a:buClr>
              <a:schemeClr val="bg1"/>
            </a:buClr>
          </a:pPr>
          <a:r>
            <a:rPr lang="en-US" sz="2000" dirty="0">
              <a:solidFill>
                <a:schemeClr val="bg1"/>
              </a:solidFill>
            </a:rPr>
            <a:t>Person has correct information</a:t>
          </a:r>
        </a:p>
      </dgm:t>
    </dgm:pt>
    <dgm:pt modelId="{14970C40-193A-4BB5-B3E6-9C728B918B79}" type="parTrans" cxnId="{59D5AE52-9DCB-4283-B3E1-2161CDB8D32C}">
      <dgm:prSet/>
      <dgm:spPr/>
      <dgm:t>
        <a:bodyPr/>
        <a:lstStyle/>
        <a:p>
          <a:pPr algn="just">
            <a:lnSpc>
              <a:spcPct val="114000"/>
            </a:lnSpc>
            <a:spcBef>
              <a:spcPts val="600"/>
            </a:spcBef>
            <a:spcAft>
              <a:spcPts val="600"/>
            </a:spcAft>
          </a:pPr>
          <a:endParaRPr lang="en-US" sz="2000"/>
        </a:p>
      </dgm:t>
    </dgm:pt>
    <dgm:pt modelId="{0B4B26A8-79CE-40BE-B330-93BE59365A6A}" type="sibTrans" cxnId="{59D5AE52-9DCB-4283-B3E1-2161CDB8D32C}">
      <dgm:prSet/>
      <dgm:spPr/>
      <dgm:t>
        <a:bodyPr/>
        <a:lstStyle/>
        <a:p>
          <a:pPr algn="just">
            <a:lnSpc>
              <a:spcPct val="114000"/>
            </a:lnSpc>
            <a:spcBef>
              <a:spcPts val="600"/>
            </a:spcBef>
            <a:spcAft>
              <a:spcPts val="600"/>
            </a:spcAft>
          </a:pPr>
          <a:endParaRPr lang="en-US" sz="2000"/>
        </a:p>
      </dgm:t>
    </dgm:pt>
    <dgm:pt modelId="{3ECE65BA-2CF7-492E-B2BF-E15ED3CF9677}">
      <dgm:prSet custT="1"/>
      <dgm:spPr/>
      <dgm:t>
        <a:bodyPr/>
        <a:lstStyle/>
        <a:p>
          <a:pPr algn="l">
            <a:lnSpc>
              <a:spcPct val="114000"/>
            </a:lnSpc>
            <a:spcBef>
              <a:spcPts val="600"/>
            </a:spcBef>
            <a:spcAft>
              <a:spcPts val="600"/>
            </a:spcAft>
            <a:buClr>
              <a:schemeClr val="bg1"/>
            </a:buClr>
          </a:pPr>
          <a:r>
            <a:rPr lang="en-US" sz="2000" dirty="0">
              <a:solidFill>
                <a:schemeClr val="bg1"/>
              </a:solidFill>
            </a:rPr>
            <a:t>Person has complete information</a:t>
          </a:r>
        </a:p>
      </dgm:t>
    </dgm:pt>
    <dgm:pt modelId="{09058C00-ED04-43E1-B92D-D367A2715E66}" type="parTrans" cxnId="{6B1003CD-8B5F-4BE7-B0A2-D7D6A24FE196}">
      <dgm:prSet/>
      <dgm:spPr/>
      <dgm:t>
        <a:bodyPr/>
        <a:lstStyle/>
        <a:p>
          <a:pPr algn="just">
            <a:lnSpc>
              <a:spcPct val="114000"/>
            </a:lnSpc>
            <a:spcBef>
              <a:spcPts val="600"/>
            </a:spcBef>
            <a:spcAft>
              <a:spcPts val="600"/>
            </a:spcAft>
          </a:pPr>
          <a:endParaRPr lang="en-US" sz="2000"/>
        </a:p>
      </dgm:t>
    </dgm:pt>
    <dgm:pt modelId="{CBC11666-7012-4D2F-A4AE-0029FFCE62A8}" type="sibTrans" cxnId="{6B1003CD-8B5F-4BE7-B0A2-D7D6A24FE196}">
      <dgm:prSet/>
      <dgm:spPr/>
      <dgm:t>
        <a:bodyPr/>
        <a:lstStyle/>
        <a:p>
          <a:pPr algn="just">
            <a:lnSpc>
              <a:spcPct val="114000"/>
            </a:lnSpc>
            <a:spcBef>
              <a:spcPts val="600"/>
            </a:spcBef>
            <a:spcAft>
              <a:spcPts val="600"/>
            </a:spcAft>
          </a:pPr>
          <a:endParaRPr lang="en-US" sz="2000"/>
        </a:p>
      </dgm:t>
    </dgm:pt>
    <dgm:pt modelId="{93CED457-4D54-4C52-B6D0-C11B4F8B867C}">
      <dgm:prSet custT="1"/>
      <dgm:spPr/>
      <dgm:t>
        <a:bodyPr/>
        <a:lstStyle/>
        <a:p>
          <a:pPr algn="l">
            <a:lnSpc>
              <a:spcPct val="114000"/>
            </a:lnSpc>
            <a:spcBef>
              <a:spcPts val="600"/>
            </a:spcBef>
            <a:spcAft>
              <a:spcPts val="600"/>
            </a:spcAft>
            <a:buClr>
              <a:schemeClr val="bg1"/>
            </a:buClr>
          </a:pPr>
          <a:r>
            <a:rPr lang="en-US" sz="2000" dirty="0">
              <a:solidFill>
                <a:schemeClr val="bg1"/>
              </a:solidFill>
            </a:rPr>
            <a:t>Person is unable to understand</a:t>
          </a:r>
        </a:p>
      </dgm:t>
    </dgm:pt>
    <dgm:pt modelId="{90679390-DC11-4B92-B5DA-3B54C51CC940}" type="parTrans" cxnId="{A4CC3BC1-04E9-41EA-BFE3-618E66FD0035}">
      <dgm:prSet/>
      <dgm:spPr/>
      <dgm:t>
        <a:bodyPr/>
        <a:lstStyle/>
        <a:p>
          <a:pPr algn="just">
            <a:lnSpc>
              <a:spcPct val="114000"/>
            </a:lnSpc>
            <a:spcBef>
              <a:spcPts val="600"/>
            </a:spcBef>
            <a:spcAft>
              <a:spcPts val="600"/>
            </a:spcAft>
          </a:pPr>
          <a:endParaRPr lang="en-US" sz="2000"/>
        </a:p>
      </dgm:t>
    </dgm:pt>
    <dgm:pt modelId="{7BF2E73A-C2F1-4862-B3FB-06A4AA89BF2A}" type="sibTrans" cxnId="{A4CC3BC1-04E9-41EA-BFE3-618E66FD0035}">
      <dgm:prSet/>
      <dgm:spPr/>
      <dgm:t>
        <a:bodyPr/>
        <a:lstStyle/>
        <a:p>
          <a:pPr algn="just">
            <a:lnSpc>
              <a:spcPct val="114000"/>
            </a:lnSpc>
            <a:spcBef>
              <a:spcPts val="600"/>
            </a:spcBef>
            <a:spcAft>
              <a:spcPts val="600"/>
            </a:spcAft>
          </a:pPr>
          <a:endParaRPr lang="en-US" sz="2000"/>
        </a:p>
      </dgm:t>
    </dgm:pt>
    <dgm:pt modelId="{0051508F-3FCA-4968-8140-7A205C4837A3}">
      <dgm:prSet custT="1"/>
      <dgm:spPr/>
      <dgm:t>
        <a:bodyPr/>
        <a:lstStyle/>
        <a:p>
          <a:pPr algn="l">
            <a:lnSpc>
              <a:spcPct val="114000"/>
            </a:lnSpc>
            <a:spcBef>
              <a:spcPts val="600"/>
            </a:spcBef>
            <a:spcAft>
              <a:spcPts val="600"/>
            </a:spcAft>
            <a:buClr>
              <a:schemeClr val="bg1"/>
            </a:buClr>
          </a:pPr>
          <a:r>
            <a:rPr lang="en-US" sz="2000" dirty="0">
              <a:solidFill>
                <a:schemeClr val="bg1"/>
              </a:solidFill>
            </a:rPr>
            <a:t>Person has incomplete information</a:t>
          </a:r>
        </a:p>
      </dgm:t>
    </dgm:pt>
    <dgm:pt modelId="{BEE9FBC9-C448-4DF8-8684-DDE664F0A10A}" type="parTrans" cxnId="{1D1E79E7-087B-4208-93F9-16B553D64504}">
      <dgm:prSet/>
      <dgm:spPr/>
      <dgm:t>
        <a:bodyPr/>
        <a:lstStyle/>
        <a:p>
          <a:pPr algn="just">
            <a:lnSpc>
              <a:spcPct val="114000"/>
            </a:lnSpc>
            <a:spcBef>
              <a:spcPts val="600"/>
            </a:spcBef>
            <a:spcAft>
              <a:spcPts val="600"/>
            </a:spcAft>
          </a:pPr>
          <a:endParaRPr lang="en-US" sz="2000"/>
        </a:p>
      </dgm:t>
    </dgm:pt>
    <dgm:pt modelId="{8A0E37A1-480C-404B-BA0C-7D04C537EF3E}" type="sibTrans" cxnId="{1D1E79E7-087B-4208-93F9-16B553D64504}">
      <dgm:prSet/>
      <dgm:spPr/>
      <dgm:t>
        <a:bodyPr/>
        <a:lstStyle/>
        <a:p>
          <a:pPr algn="just">
            <a:lnSpc>
              <a:spcPct val="114000"/>
            </a:lnSpc>
            <a:spcBef>
              <a:spcPts val="600"/>
            </a:spcBef>
            <a:spcAft>
              <a:spcPts val="600"/>
            </a:spcAft>
          </a:pPr>
          <a:endParaRPr lang="en-US" sz="2000"/>
        </a:p>
      </dgm:t>
    </dgm:pt>
    <dgm:pt modelId="{0F8B7171-4DBC-4B53-8D53-A91CDB7E5EA5}">
      <dgm:prSet custT="1"/>
      <dgm:spPr/>
      <dgm:t>
        <a:bodyPr/>
        <a:lstStyle/>
        <a:p>
          <a:pPr algn="l">
            <a:lnSpc>
              <a:spcPct val="114000"/>
            </a:lnSpc>
            <a:spcBef>
              <a:spcPts val="600"/>
            </a:spcBef>
            <a:spcAft>
              <a:spcPts val="600"/>
            </a:spcAft>
            <a:buClr>
              <a:schemeClr val="bg1"/>
            </a:buClr>
          </a:pPr>
          <a:r>
            <a:rPr lang="en-US" sz="2000" dirty="0">
              <a:solidFill>
                <a:schemeClr val="bg1"/>
              </a:solidFill>
            </a:rPr>
            <a:t>Person has wrong information</a:t>
          </a:r>
        </a:p>
      </dgm:t>
    </dgm:pt>
    <dgm:pt modelId="{215D7511-8811-466C-9EF9-7B37685EBA0D}" type="parTrans" cxnId="{39C79779-08CF-47C7-B82E-54CFC219233F}">
      <dgm:prSet/>
      <dgm:spPr/>
      <dgm:t>
        <a:bodyPr/>
        <a:lstStyle/>
        <a:p>
          <a:pPr algn="just">
            <a:lnSpc>
              <a:spcPct val="114000"/>
            </a:lnSpc>
            <a:spcBef>
              <a:spcPts val="600"/>
            </a:spcBef>
            <a:spcAft>
              <a:spcPts val="600"/>
            </a:spcAft>
          </a:pPr>
          <a:endParaRPr lang="en-US" sz="2000"/>
        </a:p>
      </dgm:t>
    </dgm:pt>
    <dgm:pt modelId="{68AAF257-5EE9-4313-9A8C-5A91F35BD69D}" type="sibTrans" cxnId="{39C79779-08CF-47C7-B82E-54CFC219233F}">
      <dgm:prSet/>
      <dgm:spPr/>
      <dgm:t>
        <a:bodyPr/>
        <a:lstStyle/>
        <a:p>
          <a:pPr algn="just">
            <a:lnSpc>
              <a:spcPct val="114000"/>
            </a:lnSpc>
            <a:spcBef>
              <a:spcPts val="600"/>
            </a:spcBef>
            <a:spcAft>
              <a:spcPts val="600"/>
            </a:spcAft>
          </a:pPr>
          <a:endParaRPr lang="en-US" sz="2000"/>
        </a:p>
      </dgm:t>
    </dgm:pt>
    <dgm:pt modelId="{CB758100-24A1-4D16-A1E8-3A5B241BC516}" type="pres">
      <dgm:prSet presAssocID="{D44E42CC-C1E3-4E71-BB82-0FC44339391D}" presName="Name0" presStyleCnt="0">
        <dgm:presLayoutVars>
          <dgm:chMax val="2"/>
          <dgm:dir/>
          <dgm:animOne val="branch"/>
          <dgm:animLvl val="lvl"/>
          <dgm:resizeHandles val="exact"/>
        </dgm:presLayoutVars>
      </dgm:prSet>
      <dgm:spPr/>
    </dgm:pt>
    <dgm:pt modelId="{3A03D1AF-9779-4E3B-8C03-2111138E1A85}" type="pres">
      <dgm:prSet presAssocID="{D44E42CC-C1E3-4E71-BB82-0FC44339391D}" presName="Background" presStyleLbl="node1" presStyleIdx="0" presStyleCnt="1" custScaleX="166521" custScaleY="150413" custLinFactNeighborX="-656" custLinFactNeighborY="-15"/>
      <dgm:spPr>
        <a:solidFill>
          <a:srgbClr val="458DCF"/>
        </a:solidFill>
      </dgm:spPr>
    </dgm:pt>
    <dgm:pt modelId="{9FB7A5AF-8AE8-4CEF-AD56-8EECB09C9AB1}" type="pres">
      <dgm:prSet presAssocID="{D44E42CC-C1E3-4E71-BB82-0FC44339391D}" presName="Divider" presStyleLbl="callout" presStyleIdx="0" presStyleCnt="1"/>
      <dgm:spPr/>
    </dgm:pt>
    <dgm:pt modelId="{6651910F-C373-4962-B002-02D0AA615EF9}" type="pres">
      <dgm:prSet presAssocID="{D44E42CC-C1E3-4E71-BB82-0FC44339391D}" presName="ChildText1" presStyleLbl="revTx" presStyleIdx="0" presStyleCnt="0" custScaleX="163965" custScaleY="128083" custLinFactNeighborX="-35828" custLinFactNeighborY="-519">
        <dgm:presLayoutVars>
          <dgm:chMax val="0"/>
          <dgm:chPref val="0"/>
          <dgm:bulletEnabled val="1"/>
        </dgm:presLayoutVars>
      </dgm:prSet>
      <dgm:spPr/>
    </dgm:pt>
    <dgm:pt modelId="{8B42BB36-529D-4C3D-9AB8-4013F5A1BA60}" type="pres">
      <dgm:prSet presAssocID="{D44E42CC-C1E3-4E71-BB82-0FC44339391D}" presName="ChildText2" presStyleLbl="revTx" presStyleIdx="0" presStyleCnt="0" custScaleX="163309" custScaleY="127123" custLinFactNeighborX="38974" custLinFactNeighborY="-520">
        <dgm:presLayoutVars>
          <dgm:chMax val="0"/>
          <dgm:chPref val="0"/>
          <dgm:bulletEnabled val="1"/>
        </dgm:presLayoutVars>
      </dgm:prSet>
      <dgm:spPr/>
    </dgm:pt>
    <dgm:pt modelId="{DEBBEA86-9F32-4CDB-B7C7-2A640FF45352}" type="pres">
      <dgm:prSet presAssocID="{D44E42CC-C1E3-4E71-BB82-0FC44339391D}" presName="ParentText1" presStyleLbl="revTx" presStyleIdx="0" presStyleCnt="0">
        <dgm:presLayoutVars>
          <dgm:chMax val="1"/>
          <dgm:chPref val="1"/>
        </dgm:presLayoutVars>
      </dgm:prSet>
      <dgm:spPr/>
    </dgm:pt>
    <dgm:pt modelId="{AF4AEAE0-8EAE-4F57-9306-8C7760A5F66A}" type="pres">
      <dgm:prSet presAssocID="{D44E42CC-C1E3-4E71-BB82-0FC44339391D}" presName="ParentShape1" presStyleLbl="alignImgPlace1" presStyleIdx="0" presStyleCnt="2" custScaleY="112698" custLinFactX="-100000" custLinFactNeighborX="-113149" custLinFactNeighborY="2424">
        <dgm:presLayoutVars/>
      </dgm:prSet>
      <dgm:spPr/>
    </dgm:pt>
    <dgm:pt modelId="{087DB2BF-99A5-4CF3-B2F3-9AC29F62F02D}" type="pres">
      <dgm:prSet presAssocID="{D44E42CC-C1E3-4E71-BB82-0FC44339391D}" presName="ParentText2" presStyleLbl="revTx" presStyleIdx="0" presStyleCnt="0">
        <dgm:presLayoutVars>
          <dgm:chMax val="1"/>
          <dgm:chPref val="1"/>
        </dgm:presLayoutVars>
      </dgm:prSet>
      <dgm:spPr/>
    </dgm:pt>
    <dgm:pt modelId="{9D48320A-A935-44DF-954E-8FDE1EE0D6E4}" type="pres">
      <dgm:prSet presAssocID="{D44E42CC-C1E3-4E71-BB82-0FC44339391D}" presName="ParentShape2" presStyleLbl="alignImgPlace1" presStyleIdx="1" presStyleCnt="2" custScaleY="110622" custLinFactX="100000" custLinFactNeighborX="113149" custLinFactNeighborY="-5830">
        <dgm:presLayoutVars/>
      </dgm:prSet>
      <dgm:spPr/>
    </dgm:pt>
  </dgm:ptLst>
  <dgm:cxnLst>
    <dgm:cxn modelId="{E1FA200B-2793-48A6-8DD5-09B16774C61A}" type="presOf" srcId="{B0350335-DDAF-44E3-8992-8EF0FC779697}" destId="{9D48320A-A935-44DF-954E-8FDE1EE0D6E4}" srcOrd="1" destOrd="0" presId="urn:microsoft.com/office/officeart/2009/3/layout/OpposingIdeas"/>
    <dgm:cxn modelId="{79CE2512-3667-4848-985A-693867EC51C4}" type="presOf" srcId="{2EEA6E20-87A6-43E8-8E3C-2831145FC0E2}" destId="{6651910F-C373-4962-B002-02D0AA615EF9}" srcOrd="0" destOrd="3" presId="urn:microsoft.com/office/officeart/2009/3/layout/OpposingIdeas"/>
    <dgm:cxn modelId="{A9FC4D12-CDB4-4A3B-80B3-E2D7D50A9C88}" type="presOf" srcId="{5D6CCC35-6A55-42F5-B6D1-D7D23E777004}" destId="{6651910F-C373-4962-B002-02D0AA615EF9}" srcOrd="0" destOrd="1" presId="urn:microsoft.com/office/officeart/2009/3/layout/OpposingIdeas"/>
    <dgm:cxn modelId="{5FE8D11C-5AB6-4DA6-A8B4-2EA97C16225C}" srcId="{D44E42CC-C1E3-4E71-BB82-0FC44339391D}" destId="{B0350335-DDAF-44E3-8992-8EF0FC779697}" srcOrd="1" destOrd="0" parTransId="{196BC4E9-FD19-4CDF-B57F-A4D16FE12005}" sibTransId="{20A8365D-9CF4-4568-9A52-E29EBCFE1454}"/>
    <dgm:cxn modelId="{21291F32-5C62-4EB1-840F-174F045D9D90}" type="presOf" srcId="{3ECE65BA-2CF7-492E-B2BF-E15ED3CF9677}" destId="{6651910F-C373-4962-B002-02D0AA615EF9}" srcOrd="0" destOrd="2" presId="urn:microsoft.com/office/officeart/2009/3/layout/OpposingIdeas"/>
    <dgm:cxn modelId="{832EED4B-59AB-462A-A998-FD0680E28C93}" type="presOf" srcId="{0AF24EA1-2CC2-45E8-9E61-840CF3F057FE}" destId="{AF4AEAE0-8EAE-4F57-9306-8C7760A5F66A}" srcOrd="1" destOrd="0" presId="urn:microsoft.com/office/officeart/2009/3/layout/OpposingIdeas"/>
    <dgm:cxn modelId="{660D5D70-0136-43EA-BFD5-0214BA07CEEF}" type="presOf" srcId="{B0350335-DDAF-44E3-8992-8EF0FC779697}" destId="{087DB2BF-99A5-4CF3-B2F3-9AC29F62F02D}" srcOrd="0" destOrd="0" presId="urn:microsoft.com/office/officeart/2009/3/layout/OpposingIdeas"/>
    <dgm:cxn modelId="{66511172-1EA3-46D1-B61D-33676B9A27AE}" type="presOf" srcId="{5BBF0C19-6B01-4CE6-A5CB-E5E35E851F92}" destId="{8B42BB36-529D-4C3D-9AB8-4013F5A1BA60}" srcOrd="0" destOrd="0" presId="urn:microsoft.com/office/officeart/2009/3/layout/OpposingIdeas"/>
    <dgm:cxn modelId="{59D5AE52-9DCB-4283-B3E1-2161CDB8D32C}" srcId="{11CBBBA8-A7C7-4D35-89BF-F1547AF8218B}" destId="{2EEA6E20-87A6-43E8-8E3C-2831145FC0E2}" srcOrd="2" destOrd="0" parTransId="{14970C40-193A-4BB5-B3E6-9C728B918B79}" sibTransId="{0B4B26A8-79CE-40BE-B330-93BE59365A6A}"/>
    <dgm:cxn modelId="{39C79779-08CF-47C7-B82E-54CFC219233F}" srcId="{5BBF0C19-6B01-4CE6-A5CB-E5E35E851F92}" destId="{0F8B7171-4DBC-4B53-8D53-A91CDB7E5EA5}" srcOrd="2" destOrd="0" parTransId="{215D7511-8811-466C-9EF9-7B37685EBA0D}" sibTransId="{68AAF257-5EE9-4313-9A8C-5A91F35BD69D}"/>
    <dgm:cxn modelId="{DDC5A797-448E-424B-959E-8BB9DB7D8A3A}" type="presOf" srcId="{11CBBBA8-A7C7-4D35-89BF-F1547AF8218B}" destId="{6651910F-C373-4962-B002-02D0AA615EF9}" srcOrd="0" destOrd="0" presId="urn:microsoft.com/office/officeart/2009/3/layout/OpposingIdeas"/>
    <dgm:cxn modelId="{6B88A19C-FA42-4550-9B98-E48DEE41E25D}" type="presOf" srcId="{0F8B7171-4DBC-4B53-8D53-A91CDB7E5EA5}" destId="{8B42BB36-529D-4C3D-9AB8-4013F5A1BA60}" srcOrd="0" destOrd="3" presId="urn:microsoft.com/office/officeart/2009/3/layout/OpposingIdeas"/>
    <dgm:cxn modelId="{03C58FAD-A725-4098-9439-3A5EAB8A9E79}" srcId="{D44E42CC-C1E3-4E71-BB82-0FC44339391D}" destId="{0AF24EA1-2CC2-45E8-9E61-840CF3F057FE}" srcOrd="0" destOrd="0" parTransId="{32F01FE0-A368-4F59-A3C6-4E67D93C8589}" sibTransId="{478C402F-2D1D-4ECC-9FB4-F33007C47A75}"/>
    <dgm:cxn modelId="{ED40F3B4-2BBE-4315-AABB-81E7C59277AC}" type="presOf" srcId="{D44E42CC-C1E3-4E71-BB82-0FC44339391D}" destId="{CB758100-24A1-4D16-A1E8-3A5B241BC516}" srcOrd="0" destOrd="0" presId="urn:microsoft.com/office/officeart/2009/3/layout/OpposingIdeas"/>
    <dgm:cxn modelId="{A4CC3BC1-04E9-41EA-BFE3-618E66FD0035}" srcId="{5BBF0C19-6B01-4CE6-A5CB-E5E35E851F92}" destId="{93CED457-4D54-4C52-B6D0-C11B4F8B867C}" srcOrd="0" destOrd="0" parTransId="{90679390-DC11-4B92-B5DA-3B54C51CC940}" sibTransId="{7BF2E73A-C2F1-4862-B3FB-06A4AA89BF2A}"/>
    <dgm:cxn modelId="{49B1BDCA-A918-4D9C-80F9-0631F5EAE87E}" type="presOf" srcId="{0051508F-3FCA-4968-8140-7A205C4837A3}" destId="{8B42BB36-529D-4C3D-9AB8-4013F5A1BA60}" srcOrd="0" destOrd="2" presId="urn:microsoft.com/office/officeart/2009/3/layout/OpposingIdeas"/>
    <dgm:cxn modelId="{6B1003CD-8B5F-4BE7-B0A2-D7D6A24FE196}" srcId="{11CBBBA8-A7C7-4D35-89BF-F1547AF8218B}" destId="{3ECE65BA-2CF7-492E-B2BF-E15ED3CF9677}" srcOrd="1" destOrd="0" parTransId="{09058C00-ED04-43E1-B92D-D367A2715E66}" sibTransId="{CBC11666-7012-4D2F-A4AE-0029FFCE62A8}"/>
    <dgm:cxn modelId="{AF1C87D8-44FB-452A-8DC8-8AFECE4B7932}" srcId="{0AF24EA1-2CC2-45E8-9E61-840CF3F057FE}" destId="{11CBBBA8-A7C7-4D35-89BF-F1547AF8218B}" srcOrd="0" destOrd="0" parTransId="{6DCBE8DA-21E5-4AB5-942E-8B8A807A2E0F}" sibTransId="{9042F847-9C59-4C48-9C2C-0A1F1A746BB7}"/>
    <dgm:cxn modelId="{3700BEDD-A55C-48D8-A626-C00488316198}" type="presOf" srcId="{0AF24EA1-2CC2-45E8-9E61-840CF3F057FE}" destId="{DEBBEA86-9F32-4CDB-B7C7-2A640FF45352}" srcOrd="0" destOrd="0" presId="urn:microsoft.com/office/officeart/2009/3/layout/OpposingIdeas"/>
    <dgm:cxn modelId="{1D1E79E7-087B-4208-93F9-16B553D64504}" srcId="{5BBF0C19-6B01-4CE6-A5CB-E5E35E851F92}" destId="{0051508F-3FCA-4968-8140-7A205C4837A3}" srcOrd="1" destOrd="0" parTransId="{BEE9FBC9-C448-4DF8-8684-DDE664F0A10A}" sibTransId="{8A0E37A1-480C-404B-BA0C-7D04C537EF3E}"/>
    <dgm:cxn modelId="{FDB772E8-1EC1-4613-959F-63C3262B8516}" srcId="{11CBBBA8-A7C7-4D35-89BF-F1547AF8218B}" destId="{5D6CCC35-6A55-42F5-B6D1-D7D23E777004}" srcOrd="0" destOrd="0" parTransId="{97C08B4F-7C24-4519-9CF8-4AE6976AEAA6}" sibTransId="{AFE9B557-4C14-4540-9167-F779B30582D7}"/>
    <dgm:cxn modelId="{01283BE9-1A7A-41F0-B1F0-79E0AAE00F06}" srcId="{B0350335-DDAF-44E3-8992-8EF0FC779697}" destId="{5BBF0C19-6B01-4CE6-A5CB-E5E35E851F92}" srcOrd="0" destOrd="0" parTransId="{E657240F-529D-44D7-AA44-517B2506FE85}" sibTransId="{06E2E4E8-D8B0-4663-BB8B-0646024F29FF}"/>
    <dgm:cxn modelId="{22CA70EC-D07C-4073-9C7A-0FCC1E437E6A}" type="presOf" srcId="{93CED457-4D54-4C52-B6D0-C11B4F8B867C}" destId="{8B42BB36-529D-4C3D-9AB8-4013F5A1BA60}" srcOrd="0" destOrd="1" presId="urn:microsoft.com/office/officeart/2009/3/layout/OpposingIdeas"/>
    <dgm:cxn modelId="{1699A77B-0F1C-4C62-9F60-8F682049B4F0}" type="presParOf" srcId="{CB758100-24A1-4D16-A1E8-3A5B241BC516}" destId="{3A03D1AF-9779-4E3B-8C03-2111138E1A85}" srcOrd="0" destOrd="0" presId="urn:microsoft.com/office/officeart/2009/3/layout/OpposingIdeas"/>
    <dgm:cxn modelId="{79550F89-85FC-454B-A6CF-8DAE6C96472A}" type="presParOf" srcId="{CB758100-24A1-4D16-A1E8-3A5B241BC516}" destId="{9FB7A5AF-8AE8-4CEF-AD56-8EECB09C9AB1}" srcOrd="1" destOrd="0" presId="urn:microsoft.com/office/officeart/2009/3/layout/OpposingIdeas"/>
    <dgm:cxn modelId="{D91B0187-1E18-4D21-AD2D-2326DF8BC159}" type="presParOf" srcId="{CB758100-24A1-4D16-A1E8-3A5B241BC516}" destId="{6651910F-C373-4962-B002-02D0AA615EF9}" srcOrd="2" destOrd="0" presId="urn:microsoft.com/office/officeart/2009/3/layout/OpposingIdeas"/>
    <dgm:cxn modelId="{B2C71CD2-E204-4604-B542-AA45994F22E6}" type="presParOf" srcId="{CB758100-24A1-4D16-A1E8-3A5B241BC516}" destId="{8B42BB36-529D-4C3D-9AB8-4013F5A1BA60}" srcOrd="3" destOrd="0" presId="urn:microsoft.com/office/officeart/2009/3/layout/OpposingIdeas"/>
    <dgm:cxn modelId="{5C88DCD0-23F3-4430-AD9B-2E6401D0F673}" type="presParOf" srcId="{CB758100-24A1-4D16-A1E8-3A5B241BC516}" destId="{DEBBEA86-9F32-4CDB-B7C7-2A640FF45352}" srcOrd="4" destOrd="0" presId="urn:microsoft.com/office/officeart/2009/3/layout/OpposingIdeas"/>
    <dgm:cxn modelId="{3DB59EF9-5313-4583-B858-367FABFB9D13}" type="presParOf" srcId="{CB758100-24A1-4D16-A1E8-3A5B241BC516}" destId="{AF4AEAE0-8EAE-4F57-9306-8C7760A5F66A}" srcOrd="5" destOrd="0" presId="urn:microsoft.com/office/officeart/2009/3/layout/OpposingIdeas"/>
    <dgm:cxn modelId="{7F9DED4A-5649-4B2E-90AB-6B2728770BFE}" type="presParOf" srcId="{CB758100-24A1-4D16-A1E8-3A5B241BC516}" destId="{087DB2BF-99A5-4CF3-B2F3-9AC29F62F02D}" srcOrd="6" destOrd="0" presId="urn:microsoft.com/office/officeart/2009/3/layout/OpposingIdeas"/>
    <dgm:cxn modelId="{E955F1BD-CC05-4938-9088-B6171793BA65}" type="presParOf" srcId="{CB758100-24A1-4D16-A1E8-3A5B241BC516}" destId="{9D48320A-A935-44DF-954E-8FDE1EE0D6E4}"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8F212-28CF-4612-AC65-379F5CA13261}">
      <dsp:nvSpPr>
        <dsp:cNvPr id="0" name=""/>
        <dsp:cNvSpPr/>
      </dsp:nvSpPr>
      <dsp:spPr>
        <a:xfrm>
          <a:off x="4056151" y="1876156"/>
          <a:ext cx="1982908" cy="1791407"/>
        </a:xfrm>
        <a:prstGeom prst="ellipse">
          <a:avLst/>
        </a:prstGeom>
        <a:solidFill>
          <a:srgbClr val="D6A3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US" sz="2000" kern="1200" dirty="0"/>
            <a:t>Person-</a:t>
          </a:r>
          <a:r>
            <a:rPr lang="en-US" sz="2000" kern="1200" dirty="0" err="1"/>
            <a:t>Centred</a:t>
          </a:r>
          <a:r>
            <a:rPr lang="en-US" sz="2000" kern="1200" dirty="0"/>
            <a:t> Care</a:t>
          </a:r>
        </a:p>
      </dsp:txBody>
      <dsp:txXfrm>
        <a:off x="4346541" y="2138501"/>
        <a:ext cx="1402128" cy="1266717"/>
      </dsp:txXfrm>
    </dsp:sp>
    <dsp:sp modelId="{FED4F2C8-5D18-4868-AB9E-6C723BEDC4BB}">
      <dsp:nvSpPr>
        <dsp:cNvPr id="0" name=""/>
        <dsp:cNvSpPr/>
      </dsp:nvSpPr>
      <dsp:spPr>
        <a:xfrm rot="11620458">
          <a:off x="2572616" y="2091537"/>
          <a:ext cx="1455942" cy="510551"/>
        </a:xfrm>
        <a:prstGeom prst="lef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4BEC52-A21F-4EC4-BFD2-88196815E3DB}">
      <dsp:nvSpPr>
        <dsp:cNvPr id="0" name=""/>
        <dsp:cNvSpPr/>
      </dsp:nvSpPr>
      <dsp:spPr>
        <a:xfrm>
          <a:off x="1585150" y="1493983"/>
          <a:ext cx="2016200" cy="136146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Give the person control over their care</a:t>
          </a:r>
        </a:p>
      </dsp:txBody>
      <dsp:txXfrm>
        <a:off x="1625026" y="1533859"/>
        <a:ext cx="1936448" cy="1281717"/>
      </dsp:txXfrm>
    </dsp:sp>
    <dsp:sp modelId="{E371D6F6-E3EF-4EC5-8F84-E7A34FFA3767}">
      <dsp:nvSpPr>
        <dsp:cNvPr id="0" name=""/>
        <dsp:cNvSpPr/>
      </dsp:nvSpPr>
      <dsp:spPr>
        <a:xfrm rot="14557710">
          <a:off x="3597184" y="1030196"/>
          <a:ext cx="1361779" cy="510551"/>
        </a:xfrm>
        <a:prstGeom prst="leftArrow">
          <a:avLst>
            <a:gd name="adj1" fmla="val 60000"/>
            <a:gd name="adj2" fmla="val 50000"/>
          </a:avLst>
        </a:prstGeom>
        <a:solidFill>
          <a:schemeClr val="accent5">
            <a:hueOff val="-2252848"/>
            <a:satOff val="-5806"/>
            <a:lumOff val="-392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B8D08B-42E6-4C0E-91BE-A9C7A06A85A1}">
      <dsp:nvSpPr>
        <dsp:cNvPr id="0" name=""/>
        <dsp:cNvSpPr/>
      </dsp:nvSpPr>
      <dsp:spPr>
        <a:xfrm>
          <a:off x="2956929" y="77"/>
          <a:ext cx="2016200" cy="1361469"/>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Focus on the person's strengths</a:t>
          </a:r>
        </a:p>
      </dsp:txBody>
      <dsp:txXfrm>
        <a:off x="2996805" y="39953"/>
        <a:ext cx="1936448" cy="1281717"/>
      </dsp:txXfrm>
    </dsp:sp>
    <dsp:sp modelId="{71E970EF-0D16-488E-BB3F-06DEEB533810}">
      <dsp:nvSpPr>
        <dsp:cNvPr id="0" name=""/>
        <dsp:cNvSpPr/>
      </dsp:nvSpPr>
      <dsp:spPr>
        <a:xfrm rot="17856222">
          <a:off x="5141335" y="1030887"/>
          <a:ext cx="1366192" cy="510551"/>
        </a:xfrm>
        <a:prstGeom prst="leftArrow">
          <a:avLst>
            <a:gd name="adj1" fmla="val 60000"/>
            <a:gd name="adj2" fmla="val 50000"/>
          </a:avLst>
        </a:prstGeom>
        <a:solidFill>
          <a:schemeClr val="accent5">
            <a:hueOff val="-4505695"/>
            <a:satOff val="-11613"/>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F6FD95-5140-4D93-9253-3E544AD75FA2}">
      <dsp:nvSpPr>
        <dsp:cNvPr id="0" name=""/>
        <dsp:cNvSpPr/>
      </dsp:nvSpPr>
      <dsp:spPr>
        <a:xfrm>
          <a:off x="5132846" y="86"/>
          <a:ext cx="2016200" cy="1361469"/>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Involve the person's family or friends</a:t>
          </a:r>
        </a:p>
      </dsp:txBody>
      <dsp:txXfrm>
        <a:off x="5172722" y="39962"/>
        <a:ext cx="1936448" cy="1281717"/>
      </dsp:txXfrm>
    </dsp:sp>
    <dsp:sp modelId="{D4DBED81-BA8E-4AF3-8964-C1857A1022DE}">
      <dsp:nvSpPr>
        <dsp:cNvPr id="0" name=""/>
        <dsp:cNvSpPr/>
      </dsp:nvSpPr>
      <dsp:spPr>
        <a:xfrm rot="20776059">
          <a:off x="6065756" y="2091081"/>
          <a:ext cx="1446114" cy="510551"/>
        </a:xfrm>
        <a:prstGeom prst="lef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B9A0B5-7C4C-4B4F-95B3-8CB5B9A1F6D3}">
      <dsp:nvSpPr>
        <dsp:cNvPr id="0" name=""/>
        <dsp:cNvSpPr/>
      </dsp:nvSpPr>
      <dsp:spPr>
        <a:xfrm>
          <a:off x="6483102" y="1493978"/>
          <a:ext cx="2016200" cy="1361469"/>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Tailor your care to the person's circumstances</a:t>
          </a:r>
        </a:p>
      </dsp:txBody>
      <dsp:txXfrm>
        <a:off x="6522978" y="1533854"/>
        <a:ext cx="1936448" cy="12817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32233-9148-4F3B-A9CC-78A665D9CDE5}">
      <dsp:nvSpPr>
        <dsp:cNvPr id="0" name=""/>
        <dsp:cNvSpPr/>
      </dsp:nvSpPr>
      <dsp:spPr>
        <a:xfrm>
          <a:off x="515202" y="36"/>
          <a:ext cx="2810657" cy="122315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Physical restraint</a:t>
          </a:r>
          <a:endParaRPr lang="en-AU" sz="2000" kern="1200" dirty="0"/>
        </a:p>
      </dsp:txBody>
      <dsp:txXfrm>
        <a:off x="515202" y="36"/>
        <a:ext cx="2810657" cy="1223159"/>
      </dsp:txXfrm>
    </dsp:sp>
    <dsp:sp modelId="{37C09DE2-460B-46A4-A992-7A95A608885B}">
      <dsp:nvSpPr>
        <dsp:cNvPr id="0" name=""/>
        <dsp:cNvSpPr/>
      </dsp:nvSpPr>
      <dsp:spPr>
        <a:xfrm>
          <a:off x="3529720" y="36"/>
          <a:ext cx="2810657" cy="1223159"/>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Chemical restraint</a:t>
          </a:r>
        </a:p>
      </dsp:txBody>
      <dsp:txXfrm>
        <a:off x="3529720" y="36"/>
        <a:ext cx="2810657" cy="1223159"/>
      </dsp:txXfrm>
    </dsp:sp>
    <dsp:sp modelId="{6B5C674A-96F7-4BFE-9808-D6646DBE5212}">
      <dsp:nvSpPr>
        <dsp:cNvPr id="0" name=""/>
        <dsp:cNvSpPr/>
      </dsp:nvSpPr>
      <dsp:spPr>
        <a:xfrm>
          <a:off x="6544237" y="36"/>
          <a:ext cx="2810657" cy="122315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Environmental restraint</a:t>
          </a:r>
        </a:p>
      </dsp:txBody>
      <dsp:txXfrm>
        <a:off x="6544237" y="36"/>
        <a:ext cx="2810657" cy="1223159"/>
      </dsp:txXfrm>
    </dsp:sp>
    <dsp:sp modelId="{FCDD47B0-3346-4730-BF1F-4CDF62FB83E4}">
      <dsp:nvSpPr>
        <dsp:cNvPr id="0" name=""/>
        <dsp:cNvSpPr/>
      </dsp:nvSpPr>
      <dsp:spPr>
        <a:xfrm>
          <a:off x="2022461" y="1427056"/>
          <a:ext cx="2810657" cy="122315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Mechanical restraint</a:t>
          </a:r>
          <a:endParaRPr lang="en-US" sz="2000" kern="1200" dirty="0"/>
        </a:p>
      </dsp:txBody>
      <dsp:txXfrm>
        <a:off x="2022461" y="1427056"/>
        <a:ext cx="2810657" cy="1223159"/>
      </dsp:txXfrm>
    </dsp:sp>
    <dsp:sp modelId="{1E3A64CB-A535-4F8D-9FB5-99973173D265}">
      <dsp:nvSpPr>
        <dsp:cNvPr id="0" name=""/>
        <dsp:cNvSpPr/>
      </dsp:nvSpPr>
      <dsp:spPr>
        <a:xfrm>
          <a:off x="5036978" y="1427056"/>
          <a:ext cx="2810657" cy="12231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Seclusion</a:t>
          </a:r>
          <a:endParaRPr lang="en-US" sz="2000" kern="1200" dirty="0"/>
        </a:p>
      </dsp:txBody>
      <dsp:txXfrm>
        <a:off x="5036978" y="1427056"/>
        <a:ext cx="2810657" cy="122315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676D5-AA76-4451-84B4-85423D550794}">
      <dsp:nvSpPr>
        <dsp:cNvPr id="0" name=""/>
        <dsp:cNvSpPr/>
      </dsp:nvSpPr>
      <dsp:spPr>
        <a:xfrm>
          <a:off x="0" y="17310"/>
          <a:ext cx="9950709" cy="8236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When workers can use restrictive practices and how they can do it</a:t>
          </a:r>
          <a:endParaRPr lang="en-AU" sz="2000" kern="1200" dirty="0"/>
        </a:p>
      </dsp:txBody>
      <dsp:txXfrm>
        <a:off x="40209" y="57519"/>
        <a:ext cx="9870291" cy="743262"/>
      </dsp:txXfrm>
    </dsp:sp>
    <dsp:sp modelId="{A8E87ED1-5DFB-45C4-9629-E507178537E4}">
      <dsp:nvSpPr>
        <dsp:cNvPr id="0" name=""/>
        <dsp:cNvSpPr/>
      </dsp:nvSpPr>
      <dsp:spPr>
        <a:xfrm>
          <a:off x="0" y="967711"/>
          <a:ext cx="9950709" cy="823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Who can perform these restrictive practices</a:t>
          </a:r>
          <a:endParaRPr lang="en-US" sz="2000" kern="1200" dirty="0"/>
        </a:p>
      </dsp:txBody>
      <dsp:txXfrm>
        <a:off x="40209" y="1007920"/>
        <a:ext cx="9870291" cy="7432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817597-271D-43F8-B5D2-4732BC07FD7E}">
      <dsp:nvSpPr>
        <dsp:cNvPr id="0" name=""/>
        <dsp:cNvSpPr/>
      </dsp:nvSpPr>
      <dsp:spPr>
        <a:xfrm rot="16200000">
          <a:off x="486869" y="-485657"/>
          <a:ext cx="2180492" cy="3151806"/>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A family member</a:t>
          </a:r>
          <a:endParaRPr lang="en-AU" sz="2000" kern="1200" dirty="0"/>
        </a:p>
      </dsp:txBody>
      <dsp:txXfrm rot="5400000">
        <a:off x="1212" y="436098"/>
        <a:ext cx="3151806" cy="1308296"/>
      </dsp:txXfrm>
    </dsp:sp>
    <dsp:sp modelId="{6968E092-7D55-429F-A633-10C3431A515D}">
      <dsp:nvSpPr>
        <dsp:cNvPr id="0" name=""/>
        <dsp:cNvSpPr/>
      </dsp:nvSpPr>
      <dsp:spPr>
        <a:xfrm rot="16200000">
          <a:off x="3875061" y="-485657"/>
          <a:ext cx="2180492" cy="3151806"/>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A close friend</a:t>
          </a:r>
          <a:endParaRPr lang="en-US" sz="2000" kern="1200" dirty="0"/>
        </a:p>
      </dsp:txBody>
      <dsp:txXfrm rot="5400000">
        <a:off x="3389404" y="436098"/>
        <a:ext cx="3151806" cy="1308296"/>
      </dsp:txXfrm>
    </dsp:sp>
    <dsp:sp modelId="{4ADC26AB-3B36-4156-AB90-8DA7923DB7D7}">
      <dsp:nvSpPr>
        <dsp:cNvPr id="0" name=""/>
        <dsp:cNvSpPr/>
      </dsp:nvSpPr>
      <dsp:spPr>
        <a:xfrm rot="16200000">
          <a:off x="7263252" y="-485657"/>
          <a:ext cx="2180492" cy="315180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An advocate</a:t>
          </a:r>
          <a:endParaRPr lang="en-US" sz="2000" kern="1200" dirty="0"/>
        </a:p>
      </dsp:txBody>
      <dsp:txXfrm rot="5400000">
        <a:off x="6777595" y="436098"/>
        <a:ext cx="3151806" cy="130829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E6CCA-4096-413F-A0B5-4067962A54B4}">
      <dsp:nvSpPr>
        <dsp:cNvPr id="0" name=""/>
        <dsp:cNvSpPr/>
      </dsp:nvSpPr>
      <dsp:spPr>
        <a:xfrm>
          <a:off x="0" y="3196876"/>
          <a:ext cx="9941327" cy="5244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dirty="0"/>
            <a:t>Ask your supervisor what you can do if they continue to refuse.</a:t>
          </a:r>
        </a:p>
      </dsp:txBody>
      <dsp:txXfrm>
        <a:off x="0" y="3196876"/>
        <a:ext cx="9941327" cy="524474"/>
      </dsp:txXfrm>
    </dsp:sp>
    <dsp:sp modelId="{932246D2-EE59-41CD-A025-B60731BE45E7}">
      <dsp:nvSpPr>
        <dsp:cNvPr id="0" name=""/>
        <dsp:cNvSpPr/>
      </dsp:nvSpPr>
      <dsp:spPr>
        <a:xfrm rot="10800000">
          <a:off x="0" y="2398102"/>
          <a:ext cx="9941327" cy="806641"/>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dirty="0"/>
            <a:t>Record their response in their file.</a:t>
          </a:r>
        </a:p>
      </dsp:txBody>
      <dsp:txXfrm rot="10800000">
        <a:off x="0" y="2398102"/>
        <a:ext cx="9941327" cy="524131"/>
      </dsp:txXfrm>
    </dsp:sp>
    <dsp:sp modelId="{8506937A-48A5-4FBB-BD85-EF073AD0486E}">
      <dsp:nvSpPr>
        <dsp:cNvPr id="0" name=""/>
        <dsp:cNvSpPr/>
      </dsp:nvSpPr>
      <dsp:spPr>
        <a:xfrm rot="10800000">
          <a:off x="0" y="1599327"/>
          <a:ext cx="9941327" cy="806641"/>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dirty="0"/>
            <a:t>Tell them that you will not force them, but you will ask again later.</a:t>
          </a:r>
        </a:p>
      </dsp:txBody>
      <dsp:txXfrm rot="10800000">
        <a:off x="0" y="1599327"/>
        <a:ext cx="9941327" cy="524131"/>
      </dsp:txXfrm>
    </dsp:sp>
    <dsp:sp modelId="{6FDEE386-7EC8-4F2D-911A-CBD19B6CCC0A}">
      <dsp:nvSpPr>
        <dsp:cNvPr id="0" name=""/>
        <dsp:cNvSpPr/>
      </dsp:nvSpPr>
      <dsp:spPr>
        <a:xfrm rot="10800000">
          <a:off x="0" y="800553"/>
          <a:ext cx="9941327" cy="806641"/>
        </a:xfrm>
        <a:prstGeom prst="upArrowCallou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Let them know why the action is important.</a:t>
          </a:r>
        </a:p>
      </dsp:txBody>
      <dsp:txXfrm rot="10800000">
        <a:off x="0" y="800553"/>
        <a:ext cx="9941327" cy="524131"/>
      </dsp:txXfrm>
    </dsp:sp>
    <dsp:sp modelId="{F4BEF30E-2802-4D74-A335-FB7D2DF7B22D}">
      <dsp:nvSpPr>
        <dsp:cNvPr id="0" name=""/>
        <dsp:cNvSpPr/>
      </dsp:nvSpPr>
      <dsp:spPr>
        <a:xfrm rot="10800000">
          <a:off x="0" y="1779"/>
          <a:ext cx="9941327" cy="80664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Acknowledge their response.</a:t>
          </a:r>
        </a:p>
      </dsp:txBody>
      <dsp:txXfrm rot="10800000">
        <a:off x="0" y="1779"/>
        <a:ext cx="9941327" cy="5241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7AAB8-A2F7-4B79-B65A-CE0ED9ECF230}">
      <dsp:nvSpPr>
        <dsp:cNvPr id="0" name=""/>
        <dsp:cNvSpPr/>
      </dsp:nvSpPr>
      <dsp:spPr>
        <a:xfrm>
          <a:off x="0" y="300195"/>
          <a:ext cx="3096687" cy="1858012"/>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Diversity</a:t>
          </a:r>
          <a:endParaRPr lang="en-AU" sz="2000" kern="1200" dirty="0"/>
        </a:p>
      </dsp:txBody>
      <dsp:txXfrm>
        <a:off x="0" y="300195"/>
        <a:ext cx="3096687" cy="1858012"/>
      </dsp:txXfrm>
    </dsp:sp>
    <dsp:sp modelId="{601865F0-1CDE-4618-A9A0-7C536E03057E}">
      <dsp:nvSpPr>
        <dsp:cNvPr id="0" name=""/>
        <dsp:cNvSpPr/>
      </dsp:nvSpPr>
      <dsp:spPr>
        <a:xfrm>
          <a:off x="3406356" y="300195"/>
          <a:ext cx="3096687" cy="1858012"/>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Family</a:t>
          </a:r>
          <a:endParaRPr lang="en-US" sz="2000" kern="1200" dirty="0"/>
        </a:p>
      </dsp:txBody>
      <dsp:txXfrm>
        <a:off x="3406356" y="300195"/>
        <a:ext cx="3096687" cy="1858012"/>
      </dsp:txXfrm>
    </dsp:sp>
    <dsp:sp modelId="{A660C336-8974-471E-B0D2-1A18DE39ED5D}">
      <dsp:nvSpPr>
        <dsp:cNvPr id="0" name=""/>
        <dsp:cNvSpPr/>
      </dsp:nvSpPr>
      <dsp:spPr>
        <a:xfrm>
          <a:off x="6812712" y="300195"/>
          <a:ext cx="3096687" cy="185801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Society</a:t>
          </a:r>
          <a:endParaRPr lang="en-US" sz="2000" kern="1200" dirty="0"/>
        </a:p>
      </dsp:txBody>
      <dsp:txXfrm>
        <a:off x="6812712" y="300195"/>
        <a:ext cx="3096687" cy="185801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11A91-3A8D-4306-994B-F49792728426}">
      <dsp:nvSpPr>
        <dsp:cNvPr id="0" name=""/>
        <dsp:cNvSpPr/>
      </dsp:nvSpPr>
      <dsp:spPr>
        <a:xfrm>
          <a:off x="0" y="15320"/>
          <a:ext cx="9563961" cy="936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Courier New" panose="02070309020205020404" pitchFamily="49" charset="0"/>
            <a:buNone/>
          </a:pPr>
          <a:r>
            <a:rPr lang="en-US" sz="2000" kern="1200" dirty="0"/>
            <a:t>There were instances of physical or sexual abuse by aged care workers.</a:t>
          </a:r>
          <a:endParaRPr lang="en-AU" sz="2000" kern="1200" dirty="0"/>
        </a:p>
      </dsp:txBody>
      <dsp:txXfrm>
        <a:off x="45692" y="61012"/>
        <a:ext cx="9472577" cy="844616"/>
      </dsp:txXfrm>
    </dsp:sp>
    <dsp:sp modelId="{E2B17B24-493F-4A4E-9943-ACCB421D64CD}">
      <dsp:nvSpPr>
        <dsp:cNvPr id="0" name=""/>
        <dsp:cNvSpPr/>
      </dsp:nvSpPr>
      <dsp:spPr>
        <a:xfrm>
          <a:off x="0" y="1043481"/>
          <a:ext cx="9563961" cy="9360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There were instances of aged care workers failing to protect older people from abuse from others.</a:t>
          </a:r>
        </a:p>
      </dsp:txBody>
      <dsp:txXfrm>
        <a:off x="45692" y="1089173"/>
        <a:ext cx="9472577" cy="844616"/>
      </dsp:txXfrm>
    </dsp:sp>
    <dsp:sp modelId="{583A66D3-86CA-4513-B886-C931032AD478}">
      <dsp:nvSpPr>
        <dsp:cNvPr id="0" name=""/>
        <dsp:cNvSpPr/>
      </dsp:nvSpPr>
      <dsp:spPr>
        <a:xfrm>
          <a:off x="0" y="2071641"/>
          <a:ext cx="9563961" cy="936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Courier New" panose="02070309020205020404" pitchFamily="49" charset="0"/>
            <a:buNone/>
          </a:pPr>
          <a:r>
            <a:rPr lang="en-US" sz="2000" kern="1200"/>
            <a:t>These are instances of abuse by more senior people to other older people.</a:t>
          </a:r>
          <a:endParaRPr lang="en-US" sz="2000" kern="1200" dirty="0"/>
        </a:p>
      </dsp:txBody>
      <dsp:txXfrm>
        <a:off x="45692" y="2117333"/>
        <a:ext cx="9472577" cy="8446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11A91-3A8D-4306-994B-F49792728426}">
      <dsp:nvSpPr>
        <dsp:cNvPr id="0" name=""/>
        <dsp:cNvSpPr/>
      </dsp:nvSpPr>
      <dsp:spPr>
        <a:xfrm>
          <a:off x="0" y="62159"/>
          <a:ext cx="9563961" cy="1216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Courier New" panose="02070309020205020404" pitchFamily="49" charset="0"/>
            <a:buNone/>
          </a:pPr>
          <a:r>
            <a:rPr lang="en-US" sz="2000" kern="1200" dirty="0"/>
            <a:t>These cases resulted in serious harm or death.</a:t>
          </a:r>
          <a:endParaRPr lang="en-AU" sz="2000" kern="1200" dirty="0"/>
        </a:p>
      </dsp:txBody>
      <dsp:txXfrm>
        <a:off x="59399" y="121558"/>
        <a:ext cx="9445163" cy="109800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A1DB5B-FD24-45AF-8816-2B9E4F70BD89}">
      <dsp:nvSpPr>
        <dsp:cNvPr id="0" name=""/>
        <dsp:cNvSpPr/>
      </dsp:nvSpPr>
      <dsp:spPr>
        <a:xfrm rot="5400000">
          <a:off x="6464692" y="-2733275"/>
          <a:ext cx="788899" cy="6455663"/>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889000">
            <a:lnSpc>
              <a:spcPct val="114000"/>
            </a:lnSpc>
            <a:spcBef>
              <a:spcPct val="0"/>
            </a:spcBef>
            <a:spcAft>
              <a:spcPts val="600"/>
            </a:spcAft>
            <a:buClr>
              <a:schemeClr val="tx1">
                <a:lumMod val="75000"/>
                <a:lumOff val="25000"/>
              </a:schemeClr>
            </a:buClr>
            <a:buChar char="•"/>
          </a:pPr>
          <a:r>
            <a:rPr lang="en-US" sz="2000" kern="1200" dirty="0">
              <a:solidFill>
                <a:schemeClr val="tx1">
                  <a:lumMod val="75000"/>
                  <a:lumOff val="25000"/>
                </a:schemeClr>
              </a:solidFill>
            </a:rPr>
            <a:t>Combining different members of a care team to respond to a person's needs</a:t>
          </a:r>
        </a:p>
      </dsp:txBody>
      <dsp:txXfrm rot="-5400000">
        <a:off x="3631311" y="138617"/>
        <a:ext cx="6417152" cy="711877"/>
      </dsp:txXfrm>
    </dsp:sp>
    <dsp:sp modelId="{D1DC4861-4430-4A04-86F4-16347C4CBC02}">
      <dsp:nvSpPr>
        <dsp:cNvPr id="0" name=""/>
        <dsp:cNvSpPr/>
      </dsp:nvSpPr>
      <dsp:spPr>
        <a:xfrm>
          <a:off x="0" y="1494"/>
          <a:ext cx="3631310" cy="986124"/>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114000"/>
            </a:lnSpc>
            <a:spcBef>
              <a:spcPct val="0"/>
            </a:spcBef>
            <a:spcAft>
              <a:spcPts val="600"/>
            </a:spcAft>
            <a:buNone/>
          </a:pPr>
          <a:r>
            <a:rPr lang="en-US" sz="2000" kern="1200" dirty="0"/>
            <a:t>Specialist elder abuse units</a:t>
          </a:r>
        </a:p>
      </dsp:txBody>
      <dsp:txXfrm>
        <a:off x="48139" y="49633"/>
        <a:ext cx="3535032" cy="889846"/>
      </dsp:txXfrm>
    </dsp:sp>
    <dsp:sp modelId="{0C6EB00C-A4A5-4E79-ABC7-416DB592E424}">
      <dsp:nvSpPr>
        <dsp:cNvPr id="0" name=""/>
        <dsp:cNvSpPr/>
      </dsp:nvSpPr>
      <dsp:spPr>
        <a:xfrm rot="5400000">
          <a:off x="6464692" y="-1697844"/>
          <a:ext cx="788899" cy="6455663"/>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889000">
            <a:lnSpc>
              <a:spcPct val="114000"/>
            </a:lnSpc>
            <a:spcBef>
              <a:spcPct val="0"/>
            </a:spcBef>
            <a:spcAft>
              <a:spcPts val="600"/>
            </a:spcAft>
            <a:buClr>
              <a:schemeClr val="tx1">
                <a:lumMod val="75000"/>
                <a:lumOff val="25000"/>
              </a:schemeClr>
            </a:buClr>
            <a:buChar char="•"/>
          </a:pPr>
          <a:r>
            <a:rPr lang="en-US" sz="2000" kern="1200" dirty="0">
              <a:solidFill>
                <a:prstClr val="black">
                  <a:lumMod val="75000"/>
                  <a:lumOff val="25000"/>
                </a:prstClr>
              </a:solidFill>
              <a:latin typeface="Calibri" panose="020F0502020204030204"/>
              <a:ea typeface="+mn-ea"/>
              <a:cs typeface="+mn-cs"/>
            </a:rPr>
            <a:t>Training</a:t>
          </a:r>
          <a:r>
            <a:rPr lang="en-US" sz="2000" kern="1200" dirty="0">
              <a:solidFill>
                <a:schemeClr val="tx1">
                  <a:lumMod val="75000"/>
                  <a:lumOff val="25000"/>
                </a:schemeClr>
              </a:solidFill>
            </a:rPr>
            <a:t> aged care workers to identify abuse and refer people for support</a:t>
          </a:r>
        </a:p>
      </dsp:txBody>
      <dsp:txXfrm rot="-5400000">
        <a:off x="3631311" y="1174048"/>
        <a:ext cx="6417152" cy="711877"/>
      </dsp:txXfrm>
    </dsp:sp>
    <dsp:sp modelId="{C70BB210-3B86-44F7-8802-598C88F56560}">
      <dsp:nvSpPr>
        <dsp:cNvPr id="0" name=""/>
        <dsp:cNvSpPr/>
      </dsp:nvSpPr>
      <dsp:spPr>
        <a:xfrm>
          <a:off x="0" y="1036924"/>
          <a:ext cx="3631310" cy="98612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114000"/>
            </a:lnSpc>
            <a:spcBef>
              <a:spcPct val="0"/>
            </a:spcBef>
            <a:spcAft>
              <a:spcPts val="600"/>
            </a:spcAft>
            <a:buNone/>
          </a:pPr>
          <a:r>
            <a:rPr lang="en-US" sz="2000" kern="1200"/>
            <a:t>Health-justice partnerships</a:t>
          </a:r>
        </a:p>
      </dsp:txBody>
      <dsp:txXfrm>
        <a:off x="48139" y="1085063"/>
        <a:ext cx="3535032" cy="889846"/>
      </dsp:txXfrm>
    </dsp:sp>
    <dsp:sp modelId="{F2DAABF2-2DBD-4037-8F26-B181F0D2B1D3}">
      <dsp:nvSpPr>
        <dsp:cNvPr id="0" name=""/>
        <dsp:cNvSpPr/>
      </dsp:nvSpPr>
      <dsp:spPr>
        <a:xfrm rot="5400000">
          <a:off x="6464692" y="-662414"/>
          <a:ext cx="788899" cy="6455663"/>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889000">
            <a:lnSpc>
              <a:spcPct val="114000"/>
            </a:lnSpc>
            <a:spcBef>
              <a:spcPct val="0"/>
            </a:spcBef>
            <a:spcAft>
              <a:spcPts val="600"/>
            </a:spcAft>
            <a:buClr>
              <a:schemeClr val="tx1">
                <a:lumMod val="75000"/>
                <a:lumOff val="25000"/>
              </a:schemeClr>
            </a:buClr>
            <a:buChar char="•"/>
          </a:pPr>
          <a:r>
            <a:rPr lang="en-US" sz="2000" kern="1200" dirty="0">
              <a:solidFill>
                <a:schemeClr val="tx1">
                  <a:lumMod val="75000"/>
                  <a:lumOff val="25000"/>
                </a:schemeClr>
              </a:solidFill>
            </a:rPr>
            <a:t>Finding solutions to individual causes of abuse</a:t>
          </a:r>
        </a:p>
      </dsp:txBody>
      <dsp:txXfrm rot="-5400000">
        <a:off x="3631311" y="2209478"/>
        <a:ext cx="6417152" cy="711877"/>
      </dsp:txXfrm>
    </dsp:sp>
    <dsp:sp modelId="{17A11086-9A89-4ADF-9563-EB822C9DDBAB}">
      <dsp:nvSpPr>
        <dsp:cNvPr id="0" name=""/>
        <dsp:cNvSpPr/>
      </dsp:nvSpPr>
      <dsp:spPr>
        <a:xfrm>
          <a:off x="0" y="2072355"/>
          <a:ext cx="3631310" cy="98612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114000"/>
            </a:lnSpc>
            <a:spcBef>
              <a:spcPct val="0"/>
            </a:spcBef>
            <a:spcAft>
              <a:spcPts val="600"/>
            </a:spcAft>
            <a:buNone/>
          </a:pPr>
          <a:r>
            <a:rPr lang="en-US" sz="2000" kern="1200"/>
            <a:t>Case management and mediation services</a:t>
          </a:r>
        </a:p>
      </dsp:txBody>
      <dsp:txXfrm>
        <a:off x="48139" y="2120494"/>
        <a:ext cx="3535032" cy="8898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6A29E-01DB-476B-A171-2EF35FDAA4FE}">
      <dsp:nvSpPr>
        <dsp:cNvPr id="0" name=""/>
        <dsp:cNvSpPr/>
      </dsp:nvSpPr>
      <dsp:spPr>
        <a:xfrm>
          <a:off x="0" y="664269"/>
          <a:ext cx="9950710" cy="108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D64A8E-C11E-41D5-8914-06CBBDC9550C}">
      <dsp:nvSpPr>
        <dsp:cNvPr id="0" name=""/>
        <dsp:cNvSpPr/>
      </dsp:nvSpPr>
      <dsp:spPr>
        <a:xfrm>
          <a:off x="492676" y="29589"/>
          <a:ext cx="9450436" cy="12693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79" tIns="0" rIns="263279"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It allows you to access the necessary information and share them when needed.</a:t>
          </a:r>
          <a:endParaRPr lang="en-AU" sz="2000" kern="1200" dirty="0"/>
        </a:p>
      </dsp:txBody>
      <dsp:txXfrm>
        <a:off x="554641" y="91554"/>
        <a:ext cx="9326506" cy="1145430"/>
      </dsp:txXfrm>
    </dsp:sp>
    <dsp:sp modelId="{A6D9BA20-F126-4C6C-9B58-15FD822943F6}">
      <dsp:nvSpPr>
        <dsp:cNvPr id="0" name=""/>
        <dsp:cNvSpPr/>
      </dsp:nvSpPr>
      <dsp:spPr>
        <a:xfrm>
          <a:off x="0" y="2614749"/>
          <a:ext cx="9950710" cy="108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2AD06A-0DF3-42A9-A3A6-745B4034FB28}">
      <dsp:nvSpPr>
        <dsp:cNvPr id="0" name=""/>
        <dsp:cNvSpPr/>
      </dsp:nvSpPr>
      <dsp:spPr>
        <a:xfrm>
          <a:off x="492676" y="1980069"/>
          <a:ext cx="9450436" cy="1269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79" tIns="0" rIns="263279" bIns="0" numCol="1" spcCol="1270" anchor="ctr" anchorCtr="0">
          <a:noAutofit/>
        </a:bodyPr>
        <a:lstStyle/>
        <a:p>
          <a:pPr marL="0" lvl="0" indent="0" algn="l" defTabSz="889000">
            <a:lnSpc>
              <a:spcPct val="114000"/>
            </a:lnSpc>
            <a:spcBef>
              <a:spcPct val="0"/>
            </a:spcBef>
            <a:spcAft>
              <a:spcPts val="600"/>
            </a:spcAft>
            <a:buNone/>
          </a:pPr>
          <a:r>
            <a:rPr lang="en-US" sz="2000" kern="1200"/>
            <a:t>It ensures that you can provide evidence of care if needed.</a:t>
          </a:r>
          <a:endParaRPr lang="en-US" sz="2000" kern="1200" dirty="0"/>
        </a:p>
      </dsp:txBody>
      <dsp:txXfrm>
        <a:off x="554641" y="2042034"/>
        <a:ext cx="9326506" cy="11454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863B33-F200-4FC8-A580-79666398090B}">
      <dsp:nvSpPr>
        <dsp:cNvPr id="0" name=""/>
        <dsp:cNvSpPr/>
      </dsp:nvSpPr>
      <dsp:spPr>
        <a:xfrm>
          <a:off x="9517" y="-242892"/>
          <a:ext cx="9951547" cy="485784"/>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dirty="0"/>
            <a:t>Workplace reports</a:t>
          </a:r>
        </a:p>
      </dsp:txBody>
      <dsp:txXfrm>
        <a:off x="9517" y="-242892"/>
        <a:ext cx="9951547" cy="485784"/>
      </dsp:txXfrm>
    </dsp:sp>
    <dsp:sp modelId="{D7487A85-7061-47C3-8144-FFAF72E1E494}">
      <dsp:nvSpPr>
        <dsp:cNvPr id="0" name=""/>
        <dsp:cNvSpPr/>
      </dsp:nvSpPr>
      <dsp:spPr>
        <a:xfrm>
          <a:off x="19034" y="224126"/>
          <a:ext cx="9951547" cy="233121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lr>
              <a:srgbClr val="1C96D3"/>
            </a:buClr>
            <a:buChar char="•"/>
          </a:pPr>
          <a:r>
            <a:rPr lang="en-US" sz="2000" kern="1200" dirty="0">
              <a:solidFill>
                <a:schemeClr val="tx1">
                  <a:lumMod val="75000"/>
                  <a:lumOff val="25000"/>
                </a:schemeClr>
              </a:solidFill>
            </a:rPr>
            <a:t>Reports of </a:t>
          </a:r>
          <a:r>
            <a:rPr lang="en-US" sz="2000" kern="1200" dirty="0" err="1">
              <a:solidFill>
                <a:schemeClr val="tx1">
                  <a:lumMod val="75000"/>
                  <a:lumOff val="25000"/>
                </a:schemeClr>
              </a:solidFill>
            </a:rPr>
            <a:t>behaviour</a:t>
          </a:r>
          <a:r>
            <a:rPr lang="en-US" sz="2000" kern="1200" dirty="0">
              <a:solidFill>
                <a:schemeClr val="tx1">
                  <a:lumMod val="75000"/>
                  <a:lumOff val="25000"/>
                </a:schemeClr>
              </a:solidFill>
            </a:rPr>
            <a:t> or care changes</a:t>
          </a:r>
        </a:p>
        <a:p>
          <a:pPr marL="228600" lvl="1" indent="-228600" algn="l" defTabSz="889000">
            <a:lnSpc>
              <a:spcPct val="114000"/>
            </a:lnSpc>
            <a:spcBef>
              <a:spcPct val="0"/>
            </a:spcBef>
            <a:spcAft>
              <a:spcPts val="600"/>
            </a:spcAft>
            <a:buClr>
              <a:srgbClr val="1C96D3"/>
            </a:buClr>
            <a:buChar char="•"/>
          </a:pPr>
          <a:r>
            <a:rPr lang="en-US" sz="2000" kern="1200" dirty="0">
              <a:solidFill>
                <a:schemeClr val="tx1">
                  <a:lumMod val="75000"/>
                  <a:lumOff val="25000"/>
                </a:schemeClr>
              </a:solidFill>
            </a:rPr>
            <a:t>Progress reports (health or </a:t>
          </a:r>
          <a:r>
            <a:rPr lang="en-US" sz="2000" kern="1200" dirty="0" err="1">
              <a:solidFill>
                <a:schemeClr val="tx1">
                  <a:lumMod val="75000"/>
                  <a:lumOff val="25000"/>
                </a:schemeClr>
              </a:solidFill>
            </a:rPr>
            <a:t>behavioural</a:t>
          </a:r>
          <a:r>
            <a:rPr lang="en-US" sz="2000" kern="1200" dirty="0">
              <a:solidFill>
                <a:schemeClr val="tx1">
                  <a:lumMod val="75000"/>
                  <a:lumOff val="25000"/>
                </a:schemeClr>
              </a:solidFill>
            </a:rPr>
            <a:t>)</a:t>
          </a:r>
        </a:p>
        <a:p>
          <a:pPr marL="228600" lvl="1" indent="-228600" algn="l" defTabSz="889000">
            <a:lnSpc>
              <a:spcPct val="114000"/>
            </a:lnSpc>
            <a:spcBef>
              <a:spcPct val="0"/>
            </a:spcBef>
            <a:spcAft>
              <a:spcPts val="600"/>
            </a:spcAft>
            <a:buClr>
              <a:srgbClr val="1C96D3"/>
            </a:buClr>
            <a:buChar char="•"/>
          </a:pPr>
          <a:r>
            <a:rPr lang="en-US" sz="2000" kern="1200" dirty="0">
              <a:solidFill>
                <a:schemeClr val="tx1">
                  <a:lumMod val="75000"/>
                  <a:lumOff val="25000"/>
                </a:schemeClr>
              </a:solidFill>
            </a:rPr>
            <a:t>Incident reports (accidents, fighting, complaints, etc.)</a:t>
          </a:r>
        </a:p>
        <a:p>
          <a:pPr marL="228600" lvl="1" indent="-228600" algn="l" defTabSz="889000">
            <a:lnSpc>
              <a:spcPct val="114000"/>
            </a:lnSpc>
            <a:spcBef>
              <a:spcPct val="0"/>
            </a:spcBef>
            <a:spcAft>
              <a:spcPts val="600"/>
            </a:spcAft>
            <a:buClr>
              <a:srgbClr val="1C96D3"/>
            </a:buClr>
            <a:buChar char="•"/>
          </a:pPr>
          <a:r>
            <a:rPr lang="en-US" sz="2000" kern="1200" dirty="0">
              <a:solidFill>
                <a:schemeClr val="tx1">
                  <a:lumMod val="75000"/>
                  <a:lumOff val="25000"/>
                </a:schemeClr>
              </a:solidFill>
            </a:rPr>
            <a:t>Mandatory reports (suspicions or verified incidents of abuse)</a:t>
          </a:r>
        </a:p>
      </dsp:txBody>
      <dsp:txXfrm>
        <a:off x="19034" y="224126"/>
        <a:ext cx="9951547" cy="2331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86166-F7B1-4DE1-95E3-F419E2EF3C5C}">
      <dsp:nvSpPr>
        <dsp:cNvPr id="0" name=""/>
        <dsp:cNvSpPr/>
      </dsp:nvSpPr>
      <dsp:spPr>
        <a:xfrm>
          <a:off x="73918" y="274"/>
          <a:ext cx="3165033" cy="98293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Interact with others</a:t>
          </a:r>
          <a:endParaRPr lang="en-AU" sz="2000" kern="1200" dirty="0"/>
        </a:p>
      </dsp:txBody>
      <dsp:txXfrm>
        <a:off x="73918" y="274"/>
        <a:ext cx="3165033" cy="982939"/>
      </dsp:txXfrm>
    </dsp:sp>
    <dsp:sp modelId="{5E6F66F3-4A16-4B4B-8720-AF9C8FF1BCA5}">
      <dsp:nvSpPr>
        <dsp:cNvPr id="0" name=""/>
        <dsp:cNvSpPr/>
      </dsp:nvSpPr>
      <dsp:spPr>
        <a:xfrm>
          <a:off x="3402774" y="274"/>
          <a:ext cx="3165033" cy="982939"/>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Manage stress </a:t>
          </a:r>
        </a:p>
      </dsp:txBody>
      <dsp:txXfrm>
        <a:off x="3402774" y="274"/>
        <a:ext cx="3165033" cy="982939"/>
      </dsp:txXfrm>
    </dsp:sp>
    <dsp:sp modelId="{EA23AED4-86D4-4D86-872F-A6D5F2689385}">
      <dsp:nvSpPr>
        <dsp:cNvPr id="0" name=""/>
        <dsp:cNvSpPr/>
      </dsp:nvSpPr>
      <dsp:spPr>
        <a:xfrm>
          <a:off x="6731630" y="274"/>
          <a:ext cx="3165033" cy="98293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Accept constructive feedback</a:t>
          </a:r>
        </a:p>
      </dsp:txBody>
      <dsp:txXfrm>
        <a:off x="6731630" y="274"/>
        <a:ext cx="3165033" cy="982939"/>
      </dsp:txXfrm>
    </dsp:sp>
    <dsp:sp modelId="{036FD6F4-CF1F-4063-8986-43275BCA24E1}">
      <dsp:nvSpPr>
        <dsp:cNvPr id="0" name=""/>
        <dsp:cNvSpPr/>
      </dsp:nvSpPr>
      <dsp:spPr>
        <a:xfrm>
          <a:off x="73918" y="1147037"/>
          <a:ext cx="3165033" cy="982939"/>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Interact with others</a:t>
          </a:r>
        </a:p>
      </dsp:txBody>
      <dsp:txXfrm>
        <a:off x="73918" y="1147037"/>
        <a:ext cx="3165033" cy="982939"/>
      </dsp:txXfrm>
    </dsp:sp>
    <dsp:sp modelId="{297731E2-4F5C-46F6-89BC-F11DECF8B69E}">
      <dsp:nvSpPr>
        <dsp:cNvPr id="0" name=""/>
        <dsp:cNvSpPr/>
      </dsp:nvSpPr>
      <dsp:spPr>
        <a:xfrm>
          <a:off x="3402774" y="1147037"/>
          <a:ext cx="3165033" cy="982939"/>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Manage stress </a:t>
          </a:r>
        </a:p>
      </dsp:txBody>
      <dsp:txXfrm>
        <a:off x="3402774" y="1147037"/>
        <a:ext cx="3165033" cy="982939"/>
      </dsp:txXfrm>
    </dsp:sp>
    <dsp:sp modelId="{5EEDA6D5-6E97-4B10-845B-0B96FF717520}">
      <dsp:nvSpPr>
        <dsp:cNvPr id="0" name=""/>
        <dsp:cNvSpPr/>
      </dsp:nvSpPr>
      <dsp:spPr>
        <a:xfrm>
          <a:off x="6731630" y="1147037"/>
          <a:ext cx="3165033" cy="98293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Accept constructive feedback</a:t>
          </a:r>
        </a:p>
      </dsp:txBody>
      <dsp:txXfrm>
        <a:off x="6731630" y="1147037"/>
        <a:ext cx="3165033" cy="98293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47AC92-266C-4469-98F6-E669E68D88B4}">
      <dsp:nvSpPr>
        <dsp:cNvPr id="0" name=""/>
        <dsp:cNvSpPr/>
      </dsp:nvSpPr>
      <dsp:spPr>
        <a:xfrm>
          <a:off x="0" y="2590"/>
          <a:ext cx="10086974" cy="835200"/>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14000"/>
            </a:lnSpc>
            <a:spcBef>
              <a:spcPct val="0"/>
            </a:spcBef>
            <a:spcAft>
              <a:spcPts val="600"/>
            </a:spcAft>
            <a:buNone/>
          </a:pPr>
          <a:r>
            <a:rPr lang="en-AU" sz="2000" kern="1200" dirty="0"/>
            <a:t>Workplace checklists</a:t>
          </a:r>
        </a:p>
      </dsp:txBody>
      <dsp:txXfrm>
        <a:off x="0" y="2590"/>
        <a:ext cx="10086974" cy="835200"/>
      </dsp:txXfrm>
    </dsp:sp>
    <dsp:sp modelId="{E9E0141B-B5E8-401B-889E-26793B95D85B}">
      <dsp:nvSpPr>
        <dsp:cNvPr id="0" name=""/>
        <dsp:cNvSpPr/>
      </dsp:nvSpPr>
      <dsp:spPr>
        <a:xfrm>
          <a:off x="0" y="837790"/>
          <a:ext cx="10086974" cy="2348347"/>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lr>
              <a:srgbClr val="1C96D3"/>
            </a:buClr>
            <a:buChar char="•"/>
          </a:pPr>
          <a:r>
            <a:rPr lang="en-AU" sz="2000" kern="1200" dirty="0">
              <a:solidFill>
                <a:schemeClr val="tx1">
                  <a:lumMod val="75000"/>
                  <a:lumOff val="25000"/>
                </a:schemeClr>
              </a:solidFill>
            </a:rPr>
            <a:t>Home or residential care safety checklist</a:t>
          </a:r>
        </a:p>
        <a:p>
          <a:pPr marL="228600" lvl="1" indent="-228600" algn="l" defTabSz="889000">
            <a:lnSpc>
              <a:spcPct val="114000"/>
            </a:lnSpc>
            <a:spcBef>
              <a:spcPct val="0"/>
            </a:spcBef>
            <a:spcAft>
              <a:spcPts val="600"/>
            </a:spcAft>
            <a:buClr>
              <a:srgbClr val="1C96D3"/>
            </a:buClr>
            <a:buChar char="•"/>
          </a:pPr>
          <a:r>
            <a:rPr lang="en-AU" sz="2000" kern="1200" dirty="0">
              <a:solidFill>
                <a:schemeClr val="tx1">
                  <a:lumMod val="75000"/>
                  <a:lumOff val="25000"/>
                </a:schemeClr>
              </a:solidFill>
            </a:rPr>
            <a:t>Home visit checklist</a:t>
          </a:r>
        </a:p>
        <a:p>
          <a:pPr marL="228600" lvl="1" indent="-228600" algn="l" defTabSz="889000">
            <a:lnSpc>
              <a:spcPct val="114000"/>
            </a:lnSpc>
            <a:spcBef>
              <a:spcPct val="0"/>
            </a:spcBef>
            <a:spcAft>
              <a:spcPts val="600"/>
            </a:spcAft>
            <a:buClr>
              <a:srgbClr val="1C96D3"/>
            </a:buClr>
            <a:buChar char="•"/>
          </a:pPr>
          <a:r>
            <a:rPr lang="en-AU" sz="2000" kern="1200" dirty="0">
              <a:solidFill>
                <a:schemeClr val="tx1">
                  <a:lumMod val="75000"/>
                  <a:lumOff val="25000"/>
                </a:schemeClr>
              </a:solidFill>
            </a:rPr>
            <a:t>Daily care checklist</a:t>
          </a:r>
        </a:p>
        <a:p>
          <a:pPr marL="228600" lvl="1" indent="-228600" algn="l" defTabSz="889000">
            <a:lnSpc>
              <a:spcPct val="114000"/>
            </a:lnSpc>
            <a:spcBef>
              <a:spcPct val="0"/>
            </a:spcBef>
            <a:spcAft>
              <a:spcPts val="600"/>
            </a:spcAft>
            <a:buClr>
              <a:srgbClr val="1C96D3"/>
            </a:buClr>
            <a:buChar char="•"/>
          </a:pPr>
          <a:r>
            <a:rPr lang="en-AU" sz="2000" kern="1200" dirty="0">
              <a:solidFill>
                <a:schemeClr val="tx1">
                  <a:lumMod val="75000"/>
                  <a:lumOff val="25000"/>
                </a:schemeClr>
              </a:solidFill>
            </a:rPr>
            <a:t>Daily medication checklist</a:t>
          </a:r>
        </a:p>
        <a:p>
          <a:pPr marL="228600" lvl="1" indent="-228600" algn="l" defTabSz="889000">
            <a:lnSpc>
              <a:spcPct val="114000"/>
            </a:lnSpc>
            <a:spcBef>
              <a:spcPct val="0"/>
            </a:spcBef>
            <a:spcAft>
              <a:spcPts val="600"/>
            </a:spcAft>
            <a:buClr>
              <a:srgbClr val="1C96D3"/>
            </a:buClr>
            <a:buChar char="•"/>
          </a:pPr>
          <a:r>
            <a:rPr lang="en-AU" sz="2000" kern="1200" dirty="0">
              <a:solidFill>
                <a:schemeClr val="tx1">
                  <a:lumMod val="75000"/>
                  <a:lumOff val="25000"/>
                </a:schemeClr>
              </a:solidFill>
            </a:rPr>
            <a:t>Behaviour checklist</a:t>
          </a:r>
        </a:p>
      </dsp:txBody>
      <dsp:txXfrm>
        <a:off x="0" y="837790"/>
        <a:ext cx="10086974" cy="2348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BF50D-146C-4781-B696-F498A58CCE70}">
      <dsp:nvSpPr>
        <dsp:cNvPr id="0" name=""/>
        <dsp:cNvSpPr/>
      </dsp:nvSpPr>
      <dsp:spPr>
        <a:xfrm>
          <a:off x="0" y="562460"/>
          <a:ext cx="2487621"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114000"/>
            </a:lnSpc>
            <a:spcBef>
              <a:spcPct val="0"/>
            </a:spcBef>
            <a:spcAft>
              <a:spcPts val="600"/>
            </a:spcAft>
            <a:buNone/>
          </a:pPr>
          <a:r>
            <a:rPr lang="en-AU" sz="2000" kern="1200" dirty="0">
              <a:solidFill>
                <a:schemeClr val="tx1">
                  <a:lumMod val="75000"/>
                  <a:lumOff val="25000"/>
                </a:schemeClr>
              </a:solidFill>
            </a:rPr>
            <a:t>Additional support services</a:t>
          </a:r>
        </a:p>
      </dsp:txBody>
      <dsp:txXfrm>
        <a:off x="0" y="562460"/>
        <a:ext cx="2487621" cy="1287000"/>
      </dsp:txXfrm>
    </dsp:sp>
    <dsp:sp modelId="{92F907E2-4147-4CDE-A755-61380AF44B18}">
      <dsp:nvSpPr>
        <dsp:cNvPr id="0" name=""/>
        <dsp:cNvSpPr/>
      </dsp:nvSpPr>
      <dsp:spPr>
        <a:xfrm>
          <a:off x="2487621" y="562460"/>
          <a:ext cx="497524"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A19566-D5E3-47FA-9D13-820A7FA5D4F7}">
      <dsp:nvSpPr>
        <dsp:cNvPr id="0" name=""/>
        <dsp:cNvSpPr/>
      </dsp:nvSpPr>
      <dsp:spPr>
        <a:xfrm>
          <a:off x="3184155" y="562460"/>
          <a:ext cx="6766329" cy="128700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t>These are specialist care services for older people with psychosocial disability. </a:t>
          </a:r>
        </a:p>
      </dsp:txBody>
      <dsp:txXfrm>
        <a:off x="3184155" y="562460"/>
        <a:ext cx="6766329" cy="1287000"/>
      </dsp:txXfrm>
    </dsp:sp>
    <dsp:sp modelId="{AF8779F0-BA73-4960-AD27-97EB3DE7C917}">
      <dsp:nvSpPr>
        <dsp:cNvPr id="0" name=""/>
        <dsp:cNvSpPr/>
      </dsp:nvSpPr>
      <dsp:spPr>
        <a:xfrm>
          <a:off x="0" y="2083460"/>
          <a:ext cx="2487621"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114000"/>
            </a:lnSpc>
            <a:spcBef>
              <a:spcPct val="0"/>
            </a:spcBef>
            <a:spcAft>
              <a:spcPts val="600"/>
            </a:spcAft>
            <a:buNone/>
          </a:pPr>
          <a:r>
            <a:rPr lang="en-AU" sz="2000" kern="1200" dirty="0">
              <a:solidFill>
                <a:schemeClr val="tx1">
                  <a:lumMod val="75000"/>
                  <a:lumOff val="25000"/>
                </a:schemeClr>
              </a:solidFill>
            </a:rPr>
            <a:t>Alternate support services</a:t>
          </a:r>
        </a:p>
      </dsp:txBody>
      <dsp:txXfrm>
        <a:off x="0" y="2083460"/>
        <a:ext cx="2487621" cy="1287000"/>
      </dsp:txXfrm>
    </dsp:sp>
    <dsp:sp modelId="{06BB95B9-AA72-4AD2-9368-5DD5B5EDC3AA}">
      <dsp:nvSpPr>
        <dsp:cNvPr id="0" name=""/>
        <dsp:cNvSpPr/>
      </dsp:nvSpPr>
      <dsp:spPr>
        <a:xfrm>
          <a:off x="2487621" y="2083460"/>
          <a:ext cx="497524"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151127-6C39-45B9-945F-F1175948AA34}">
      <dsp:nvSpPr>
        <dsp:cNvPr id="0" name=""/>
        <dsp:cNvSpPr/>
      </dsp:nvSpPr>
      <dsp:spPr>
        <a:xfrm>
          <a:off x="3184155" y="2083460"/>
          <a:ext cx="6766329" cy="12870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t>These are alternative services like community care and support programs for the psychosocial needs of older people.</a:t>
          </a:r>
        </a:p>
      </dsp:txBody>
      <dsp:txXfrm>
        <a:off x="3184155" y="2083460"/>
        <a:ext cx="6766329" cy="1287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E73A9-9201-450D-B38D-CB623ABEF223}">
      <dsp:nvSpPr>
        <dsp:cNvPr id="0" name=""/>
        <dsp:cNvSpPr/>
      </dsp:nvSpPr>
      <dsp:spPr>
        <a:xfrm>
          <a:off x="0" y="25381"/>
          <a:ext cx="9970806" cy="9172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SzTx/>
            <a:buFont typeface="Wingdings" panose="05000000000000000000" pitchFamily="2" charset="2"/>
            <a:buNone/>
          </a:pPr>
          <a:r>
            <a:rPr kumimoji="0" lang="en-US" sz="2000" i="0" u="none" strike="noStrike" kern="1200" cap="none" spc="0" normalizeH="0" baseline="0" noProof="0" dirty="0">
              <a:ln/>
              <a:effectLst/>
              <a:uLnTx/>
              <a:uFillTx/>
              <a:latin typeface="Calibri" panose="020F0502020204030204"/>
              <a:ea typeface="+mn-ea"/>
              <a:cs typeface="+mn-cs"/>
            </a:rPr>
            <a:t>National Disability Insurance Scheme (NDIS)</a:t>
          </a:r>
          <a:endParaRPr lang="en-AU" sz="2000" kern="1200" dirty="0"/>
        </a:p>
      </dsp:txBody>
      <dsp:txXfrm>
        <a:off x="44778" y="70159"/>
        <a:ext cx="9881250" cy="827724"/>
      </dsp:txXfrm>
    </dsp:sp>
    <dsp:sp modelId="{144C0005-236B-434A-BACE-8C983A6DA766}">
      <dsp:nvSpPr>
        <dsp:cNvPr id="0" name=""/>
        <dsp:cNvSpPr/>
      </dsp:nvSpPr>
      <dsp:spPr>
        <a:xfrm>
          <a:off x="0" y="1083782"/>
          <a:ext cx="9970806" cy="9172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latin typeface="Calibri" panose="020F0502020204030204"/>
            </a:rPr>
            <a:t>Disability Support for Older Australians (DSOA) Program</a:t>
          </a:r>
          <a:endParaRPr lang="en-US" sz="2000" kern="1200" dirty="0">
            <a:latin typeface="Calibri" panose="020F0502020204030204"/>
          </a:endParaRPr>
        </a:p>
      </dsp:txBody>
      <dsp:txXfrm>
        <a:off x="44778" y="1128560"/>
        <a:ext cx="9881250" cy="827724"/>
      </dsp:txXfrm>
    </dsp:sp>
    <dsp:sp modelId="{D8EBE7A9-A679-4634-8238-382E4EA54FF4}">
      <dsp:nvSpPr>
        <dsp:cNvPr id="0" name=""/>
        <dsp:cNvSpPr/>
      </dsp:nvSpPr>
      <dsp:spPr>
        <a:xfrm>
          <a:off x="0" y="2142182"/>
          <a:ext cx="9970806" cy="9172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latin typeface="Calibri" panose="020F0502020204030204"/>
            </a:rPr>
            <a:t>My Aged Care</a:t>
          </a:r>
          <a:endParaRPr lang="en-US" sz="2000" kern="1200" dirty="0">
            <a:latin typeface="Calibri" panose="020F0502020204030204"/>
          </a:endParaRPr>
        </a:p>
      </dsp:txBody>
      <dsp:txXfrm>
        <a:off x="44778" y="2186960"/>
        <a:ext cx="9881250" cy="8277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C3445-5BC2-43ED-B508-0EA22A48F89F}">
      <dsp:nvSpPr>
        <dsp:cNvPr id="0" name=""/>
        <dsp:cNvSpPr/>
      </dsp:nvSpPr>
      <dsp:spPr>
        <a:xfrm>
          <a:off x="0" y="3192376"/>
          <a:ext cx="9880146" cy="52373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dirty="0"/>
            <a:t>How will those services be evaluated?</a:t>
          </a:r>
        </a:p>
      </dsp:txBody>
      <dsp:txXfrm>
        <a:off x="0" y="3192376"/>
        <a:ext cx="9880146" cy="523735"/>
      </dsp:txXfrm>
    </dsp:sp>
    <dsp:sp modelId="{94E06D6D-086E-4522-9DCD-E6C2C0021B73}">
      <dsp:nvSpPr>
        <dsp:cNvPr id="0" name=""/>
        <dsp:cNvSpPr/>
      </dsp:nvSpPr>
      <dsp:spPr>
        <a:xfrm rot="10800000">
          <a:off x="0" y="2394726"/>
          <a:ext cx="9880146" cy="805505"/>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dirty="0"/>
            <a:t>When and where will they provide those services?</a:t>
          </a:r>
        </a:p>
      </dsp:txBody>
      <dsp:txXfrm rot="10800000">
        <a:off x="0" y="2394726"/>
        <a:ext cx="9880146" cy="523393"/>
      </dsp:txXfrm>
    </dsp:sp>
    <dsp:sp modelId="{73B7C027-0440-4F72-ACAA-0D2D8B6FAFAA}">
      <dsp:nvSpPr>
        <dsp:cNvPr id="0" name=""/>
        <dsp:cNvSpPr/>
      </dsp:nvSpPr>
      <dsp:spPr>
        <a:xfrm rot="10800000">
          <a:off x="0" y="1597077"/>
          <a:ext cx="9880146" cy="805505"/>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Who will provide those services?</a:t>
          </a:r>
        </a:p>
      </dsp:txBody>
      <dsp:txXfrm rot="10800000">
        <a:off x="0" y="1597077"/>
        <a:ext cx="9880146" cy="523393"/>
      </dsp:txXfrm>
    </dsp:sp>
    <dsp:sp modelId="{0695E40A-0454-4977-AE64-C0DDE5A8F1BC}">
      <dsp:nvSpPr>
        <dsp:cNvPr id="0" name=""/>
        <dsp:cNvSpPr/>
      </dsp:nvSpPr>
      <dsp:spPr>
        <a:xfrm rot="10800000">
          <a:off x="0" y="799427"/>
          <a:ext cx="9880146" cy="805505"/>
        </a:xfrm>
        <a:prstGeom prst="upArrowCallou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dirty="0"/>
            <a:t>What services will meet those needs and goals?</a:t>
          </a:r>
        </a:p>
      </dsp:txBody>
      <dsp:txXfrm rot="10800000">
        <a:off x="0" y="799427"/>
        <a:ext cx="9880146" cy="523393"/>
      </dsp:txXfrm>
    </dsp:sp>
    <dsp:sp modelId="{D3D72B39-A753-4C3A-A552-7A9E10115D43}">
      <dsp:nvSpPr>
        <dsp:cNvPr id="0" name=""/>
        <dsp:cNvSpPr/>
      </dsp:nvSpPr>
      <dsp:spPr>
        <a:xfrm rot="10800000">
          <a:off x="0" y="1777"/>
          <a:ext cx="9880146" cy="805505"/>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What are the person's needs and goals?</a:t>
          </a:r>
        </a:p>
      </dsp:txBody>
      <dsp:txXfrm rot="10800000">
        <a:off x="0" y="1777"/>
        <a:ext cx="9880146" cy="5233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F53E1-10D1-4D1D-86A4-066028768308}">
      <dsp:nvSpPr>
        <dsp:cNvPr id="0" name=""/>
        <dsp:cNvSpPr/>
      </dsp:nvSpPr>
      <dsp:spPr>
        <a:xfrm>
          <a:off x="2912" y="347119"/>
          <a:ext cx="2310427" cy="138625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Basic information</a:t>
          </a:r>
          <a:endParaRPr lang="en-AU" sz="2000" kern="1200" dirty="0"/>
        </a:p>
      </dsp:txBody>
      <dsp:txXfrm>
        <a:off x="2912" y="347119"/>
        <a:ext cx="2310427" cy="1386256"/>
      </dsp:txXfrm>
    </dsp:sp>
    <dsp:sp modelId="{DA367D4B-2839-4ECB-982E-D0BEA6E7BA16}">
      <dsp:nvSpPr>
        <dsp:cNvPr id="0" name=""/>
        <dsp:cNvSpPr/>
      </dsp:nvSpPr>
      <dsp:spPr>
        <a:xfrm>
          <a:off x="2544382" y="347119"/>
          <a:ext cx="2310427" cy="1386256"/>
        </a:xfrm>
        <a:prstGeom prst="rect">
          <a:avLst/>
        </a:prstGeom>
        <a:solidFill>
          <a:srgbClr val="44AF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Current medical needs</a:t>
          </a:r>
          <a:endParaRPr lang="en-US" sz="2000" kern="1200" dirty="0"/>
        </a:p>
      </dsp:txBody>
      <dsp:txXfrm>
        <a:off x="2544382" y="347119"/>
        <a:ext cx="2310427" cy="1386256"/>
      </dsp:txXfrm>
    </dsp:sp>
    <dsp:sp modelId="{08BB3A5C-C961-4D3A-A8AC-C5B4812DE842}">
      <dsp:nvSpPr>
        <dsp:cNvPr id="0" name=""/>
        <dsp:cNvSpPr/>
      </dsp:nvSpPr>
      <dsp:spPr>
        <a:xfrm>
          <a:off x="5085852" y="347119"/>
          <a:ext cx="2310427" cy="1386256"/>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Care needs</a:t>
          </a:r>
        </a:p>
      </dsp:txBody>
      <dsp:txXfrm>
        <a:off x="5085852" y="347119"/>
        <a:ext cx="2310427" cy="1386256"/>
      </dsp:txXfrm>
    </dsp:sp>
    <dsp:sp modelId="{63A3C624-9B5D-428D-9B19-0D6FC13DE465}">
      <dsp:nvSpPr>
        <dsp:cNvPr id="0" name=""/>
        <dsp:cNvSpPr/>
      </dsp:nvSpPr>
      <dsp:spPr>
        <a:xfrm>
          <a:off x="7627322" y="347119"/>
          <a:ext cx="2310427" cy="138625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Goals and preferences</a:t>
          </a:r>
        </a:p>
      </dsp:txBody>
      <dsp:txXfrm>
        <a:off x="7627322" y="347119"/>
        <a:ext cx="2310427" cy="1386256"/>
      </dsp:txXfrm>
    </dsp:sp>
    <dsp:sp modelId="{AD396382-3FC3-4CB5-AB28-B2AAD613CC65}">
      <dsp:nvSpPr>
        <dsp:cNvPr id="0" name=""/>
        <dsp:cNvSpPr/>
      </dsp:nvSpPr>
      <dsp:spPr>
        <a:xfrm>
          <a:off x="2912" y="1964418"/>
          <a:ext cx="2310427" cy="1386256"/>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Members of care team</a:t>
          </a:r>
          <a:endParaRPr lang="en-US" sz="2000" kern="1200" dirty="0"/>
        </a:p>
      </dsp:txBody>
      <dsp:txXfrm>
        <a:off x="2912" y="1964418"/>
        <a:ext cx="2310427" cy="1386256"/>
      </dsp:txXfrm>
    </dsp:sp>
    <dsp:sp modelId="{A47F3540-665D-4A8D-8C40-9E9066C5E1B4}">
      <dsp:nvSpPr>
        <dsp:cNvPr id="0" name=""/>
        <dsp:cNvSpPr/>
      </dsp:nvSpPr>
      <dsp:spPr>
        <a:xfrm>
          <a:off x="2544382" y="1964418"/>
          <a:ext cx="2310427" cy="1386256"/>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Services being availed</a:t>
          </a:r>
          <a:endParaRPr lang="en-US" sz="2000" kern="1200" dirty="0"/>
        </a:p>
      </dsp:txBody>
      <dsp:txXfrm>
        <a:off x="2544382" y="1964418"/>
        <a:ext cx="2310427" cy="1386256"/>
      </dsp:txXfrm>
    </dsp:sp>
    <dsp:sp modelId="{0C20EE34-47EC-44BC-9FBC-EC000B2786F7}">
      <dsp:nvSpPr>
        <dsp:cNvPr id="0" name=""/>
        <dsp:cNvSpPr/>
      </dsp:nvSpPr>
      <dsp:spPr>
        <a:xfrm>
          <a:off x="5085852" y="1964418"/>
          <a:ext cx="2310427" cy="1386256"/>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Assessment results</a:t>
          </a:r>
          <a:endParaRPr lang="en-US" sz="2000" kern="1200" dirty="0"/>
        </a:p>
      </dsp:txBody>
      <dsp:txXfrm>
        <a:off x="5085852" y="1964418"/>
        <a:ext cx="2310427" cy="1386256"/>
      </dsp:txXfrm>
    </dsp:sp>
    <dsp:sp modelId="{C7360CFF-9AFB-4888-93BA-F0913C6A8038}">
      <dsp:nvSpPr>
        <dsp:cNvPr id="0" name=""/>
        <dsp:cNvSpPr/>
      </dsp:nvSpPr>
      <dsp:spPr>
        <a:xfrm>
          <a:off x="7627322" y="1964418"/>
          <a:ext cx="2310427" cy="138625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Family or carer contact information</a:t>
          </a:r>
          <a:endParaRPr lang="en-US" sz="2000" kern="1200" dirty="0"/>
        </a:p>
      </dsp:txBody>
      <dsp:txXfrm>
        <a:off x="7627322" y="1964418"/>
        <a:ext cx="2310427" cy="13862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FD4E1-FF78-4C29-8621-E29AE2BD6D78}">
      <dsp:nvSpPr>
        <dsp:cNvPr id="0" name=""/>
        <dsp:cNvSpPr/>
      </dsp:nvSpPr>
      <dsp:spPr>
        <a:xfrm>
          <a:off x="0" y="251315"/>
          <a:ext cx="9736853" cy="831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5688" tIns="333248" rIns="755688" bIns="142240" numCol="1" spcCol="1270" anchor="t" anchorCtr="0">
          <a:noAutofit/>
        </a:bodyPr>
        <a:lstStyle/>
        <a:p>
          <a:pPr marL="228600" lvl="1" indent="-228600" algn="just" defTabSz="889000">
            <a:lnSpc>
              <a:spcPct val="114000"/>
            </a:lnSpc>
            <a:spcBef>
              <a:spcPct val="0"/>
            </a:spcBef>
            <a:spcAft>
              <a:spcPts val="600"/>
            </a:spcAft>
            <a:buClr>
              <a:schemeClr val="tx1">
                <a:lumMod val="75000"/>
                <a:lumOff val="25000"/>
              </a:schemeClr>
            </a:buClr>
            <a:buFont typeface="Arial" panose="020B0604020202020204" pitchFamily="34" charset="0"/>
            <a:buChar char="•"/>
          </a:pPr>
          <a:r>
            <a:rPr lang="en-US" sz="2000" kern="1200" dirty="0">
              <a:solidFill>
                <a:schemeClr val="tx1">
                  <a:lumMod val="75000"/>
                  <a:lumOff val="25000"/>
                </a:schemeClr>
              </a:solidFill>
            </a:rPr>
            <a:t>Believe that older people are capable of making decisions for themselves.</a:t>
          </a:r>
        </a:p>
      </dsp:txBody>
      <dsp:txXfrm>
        <a:off x="0" y="251315"/>
        <a:ext cx="9736853" cy="831600"/>
      </dsp:txXfrm>
    </dsp:sp>
    <dsp:sp modelId="{4534683A-7677-4FDD-BE68-D5FC3F5A208D}">
      <dsp:nvSpPr>
        <dsp:cNvPr id="0" name=""/>
        <dsp:cNvSpPr/>
      </dsp:nvSpPr>
      <dsp:spPr>
        <a:xfrm>
          <a:off x="486842" y="15155"/>
          <a:ext cx="6815797" cy="472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21" tIns="0" rIns="257621" bIns="0" numCol="1" spcCol="1270" anchor="ctr" anchorCtr="0">
          <a:noAutofit/>
        </a:bodyPr>
        <a:lstStyle/>
        <a:p>
          <a:pPr marL="0" lvl="0" indent="0" algn="just" defTabSz="889000">
            <a:lnSpc>
              <a:spcPct val="114000"/>
            </a:lnSpc>
            <a:spcBef>
              <a:spcPct val="0"/>
            </a:spcBef>
            <a:spcAft>
              <a:spcPts val="600"/>
            </a:spcAft>
            <a:buNone/>
          </a:pPr>
          <a:r>
            <a:rPr lang="en-US" sz="2000" kern="1200"/>
            <a:t>Adjust your attitude</a:t>
          </a:r>
        </a:p>
      </dsp:txBody>
      <dsp:txXfrm>
        <a:off x="509899" y="38212"/>
        <a:ext cx="6769683" cy="426206"/>
      </dsp:txXfrm>
    </dsp:sp>
    <dsp:sp modelId="{12CA0064-76D0-4617-A97D-57A6B8B3C4C5}">
      <dsp:nvSpPr>
        <dsp:cNvPr id="0" name=""/>
        <dsp:cNvSpPr/>
      </dsp:nvSpPr>
      <dsp:spPr>
        <a:xfrm>
          <a:off x="0" y="1405475"/>
          <a:ext cx="9736853" cy="831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5688" tIns="333248" rIns="755688" bIns="142240" numCol="1" spcCol="1270" anchor="t" anchorCtr="0">
          <a:noAutofit/>
        </a:bodyPr>
        <a:lstStyle/>
        <a:p>
          <a:pPr marL="228600" lvl="1" indent="-228600" algn="just" defTabSz="889000">
            <a:lnSpc>
              <a:spcPct val="114000"/>
            </a:lnSpc>
            <a:spcBef>
              <a:spcPct val="0"/>
            </a:spcBef>
            <a:spcAft>
              <a:spcPts val="600"/>
            </a:spcAft>
            <a:buClr>
              <a:schemeClr val="tx1">
                <a:lumMod val="75000"/>
                <a:lumOff val="25000"/>
              </a:schemeClr>
            </a:buClr>
            <a:buFont typeface="Arial" panose="020B0604020202020204" pitchFamily="34" charset="0"/>
            <a:buChar char="•"/>
          </a:pPr>
          <a:r>
            <a:rPr lang="en-US" sz="2000" kern="1200" dirty="0">
              <a:solidFill>
                <a:schemeClr val="tx1">
                  <a:lumMod val="75000"/>
                  <a:lumOff val="25000"/>
                </a:schemeClr>
              </a:solidFill>
            </a:rPr>
            <a:t>Avoid saying, 'you will...', and instead say, 'would you like to...?'</a:t>
          </a:r>
        </a:p>
      </dsp:txBody>
      <dsp:txXfrm>
        <a:off x="0" y="1405475"/>
        <a:ext cx="9736853" cy="831600"/>
      </dsp:txXfrm>
    </dsp:sp>
    <dsp:sp modelId="{1A6B0B88-8123-4762-81AB-5D7A0ABF030B}">
      <dsp:nvSpPr>
        <dsp:cNvPr id="0" name=""/>
        <dsp:cNvSpPr/>
      </dsp:nvSpPr>
      <dsp:spPr>
        <a:xfrm>
          <a:off x="486842" y="1169315"/>
          <a:ext cx="6815797" cy="4723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21" tIns="0" rIns="257621" bIns="0" numCol="1" spcCol="1270" anchor="ctr" anchorCtr="0">
          <a:noAutofit/>
        </a:bodyPr>
        <a:lstStyle/>
        <a:p>
          <a:pPr marL="0" lvl="0" indent="0" algn="just" defTabSz="889000">
            <a:lnSpc>
              <a:spcPct val="114000"/>
            </a:lnSpc>
            <a:spcBef>
              <a:spcPct val="0"/>
            </a:spcBef>
            <a:spcAft>
              <a:spcPts val="600"/>
            </a:spcAft>
            <a:buNone/>
          </a:pPr>
          <a:r>
            <a:rPr lang="en-US" sz="2000" kern="1200" dirty="0"/>
            <a:t>Use the correct language</a:t>
          </a:r>
        </a:p>
      </dsp:txBody>
      <dsp:txXfrm>
        <a:off x="509899" y="1192372"/>
        <a:ext cx="6769683" cy="426206"/>
      </dsp:txXfrm>
    </dsp:sp>
    <dsp:sp modelId="{0A9E0FF8-E04D-4263-BBCF-54A311A95A40}">
      <dsp:nvSpPr>
        <dsp:cNvPr id="0" name=""/>
        <dsp:cNvSpPr/>
      </dsp:nvSpPr>
      <dsp:spPr>
        <a:xfrm>
          <a:off x="0" y="2559635"/>
          <a:ext cx="9736853" cy="831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5688" tIns="333248" rIns="755688" bIns="142240" numCol="1" spcCol="1270" anchor="t" anchorCtr="0">
          <a:noAutofit/>
        </a:bodyPr>
        <a:lstStyle/>
        <a:p>
          <a:pPr marL="228600" lvl="1" indent="-228600" algn="just" defTabSz="889000">
            <a:lnSpc>
              <a:spcPct val="114000"/>
            </a:lnSpc>
            <a:spcBef>
              <a:spcPct val="0"/>
            </a:spcBef>
            <a:spcAft>
              <a:spcPts val="600"/>
            </a:spcAft>
            <a:buClr>
              <a:schemeClr val="tx1">
                <a:lumMod val="75000"/>
                <a:lumOff val="25000"/>
              </a:schemeClr>
            </a:buClr>
            <a:buFont typeface="Arial" panose="020B0604020202020204" pitchFamily="34" charset="0"/>
            <a:buChar char="•"/>
          </a:pPr>
          <a:r>
            <a:rPr lang="en-US" sz="2000" kern="1200" dirty="0">
              <a:solidFill>
                <a:schemeClr val="tx1">
                  <a:lumMod val="75000"/>
                  <a:lumOff val="25000"/>
                </a:schemeClr>
              </a:solidFill>
            </a:rPr>
            <a:t>Avoid assuming that an older person wants your help. </a:t>
          </a:r>
        </a:p>
      </dsp:txBody>
      <dsp:txXfrm>
        <a:off x="0" y="2559635"/>
        <a:ext cx="9736853" cy="831600"/>
      </dsp:txXfrm>
    </dsp:sp>
    <dsp:sp modelId="{37C667BC-FE4E-4118-9925-21BD7A61C9AB}">
      <dsp:nvSpPr>
        <dsp:cNvPr id="0" name=""/>
        <dsp:cNvSpPr/>
      </dsp:nvSpPr>
      <dsp:spPr>
        <a:xfrm>
          <a:off x="486842" y="2323475"/>
          <a:ext cx="6815797"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621" tIns="0" rIns="257621" bIns="0" numCol="1" spcCol="1270" anchor="ctr" anchorCtr="0">
          <a:noAutofit/>
        </a:bodyPr>
        <a:lstStyle/>
        <a:p>
          <a:pPr marL="0" lvl="0" indent="0" algn="just" defTabSz="889000">
            <a:lnSpc>
              <a:spcPct val="114000"/>
            </a:lnSpc>
            <a:spcBef>
              <a:spcPct val="0"/>
            </a:spcBef>
            <a:spcAft>
              <a:spcPts val="600"/>
            </a:spcAft>
            <a:buNone/>
          </a:pPr>
          <a:r>
            <a:rPr lang="en-US" sz="2000" kern="1200"/>
            <a:t>Ask first before helping</a:t>
          </a:r>
        </a:p>
      </dsp:txBody>
      <dsp:txXfrm>
        <a:off x="509899" y="2346532"/>
        <a:ext cx="6769683" cy="426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49DD1-86E5-4049-B457-69BBBFE51E2B}">
      <dsp:nvSpPr>
        <dsp:cNvPr id="0" name=""/>
        <dsp:cNvSpPr/>
      </dsp:nvSpPr>
      <dsp:spPr>
        <a:xfrm rot="16200000">
          <a:off x="-139285" y="141679"/>
          <a:ext cx="2632667" cy="2349307"/>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Given freely</a:t>
          </a:r>
          <a:endParaRPr lang="en-AU" sz="2000" kern="1200" dirty="0"/>
        </a:p>
      </dsp:txBody>
      <dsp:txXfrm rot="5400000">
        <a:off x="2395" y="526532"/>
        <a:ext cx="2349307" cy="1579601"/>
      </dsp:txXfrm>
    </dsp:sp>
    <dsp:sp modelId="{D163CC06-5130-40EE-821A-43670E651063}">
      <dsp:nvSpPr>
        <dsp:cNvPr id="0" name=""/>
        <dsp:cNvSpPr/>
      </dsp:nvSpPr>
      <dsp:spPr>
        <a:xfrm rot="16200000">
          <a:off x="2386220" y="141679"/>
          <a:ext cx="2632667" cy="2349307"/>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Continuous</a:t>
          </a:r>
          <a:endParaRPr lang="en-US" sz="2000" kern="1200" dirty="0"/>
        </a:p>
      </dsp:txBody>
      <dsp:txXfrm rot="5400000">
        <a:off x="2527900" y="526532"/>
        <a:ext cx="2349307" cy="1579601"/>
      </dsp:txXfrm>
    </dsp:sp>
    <dsp:sp modelId="{66C57F43-AEB1-4661-9025-1B073FD68D12}">
      <dsp:nvSpPr>
        <dsp:cNvPr id="0" name=""/>
        <dsp:cNvSpPr/>
      </dsp:nvSpPr>
      <dsp:spPr>
        <a:xfrm rot="16200000">
          <a:off x="4911725" y="141679"/>
          <a:ext cx="2632667" cy="2349307"/>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Clear</a:t>
          </a:r>
          <a:endParaRPr lang="en-US" sz="2000" kern="1200" dirty="0"/>
        </a:p>
      </dsp:txBody>
      <dsp:txXfrm rot="5400000">
        <a:off x="5053405" y="526532"/>
        <a:ext cx="2349307" cy="1579601"/>
      </dsp:txXfrm>
    </dsp:sp>
    <dsp:sp modelId="{B196E3BE-9E4E-4367-A40B-393F55FFF3B7}">
      <dsp:nvSpPr>
        <dsp:cNvPr id="0" name=""/>
        <dsp:cNvSpPr/>
      </dsp:nvSpPr>
      <dsp:spPr>
        <a:xfrm rot="16200000">
          <a:off x="7437231" y="141679"/>
          <a:ext cx="2632667" cy="2349307"/>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Informed</a:t>
          </a:r>
          <a:endParaRPr lang="en-US" sz="2000" kern="1200" dirty="0"/>
        </a:p>
      </dsp:txBody>
      <dsp:txXfrm rot="5400000">
        <a:off x="7578911" y="526532"/>
        <a:ext cx="2349307" cy="15796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3D1AF-9779-4E3B-8C03-2111138E1A85}">
      <dsp:nvSpPr>
        <dsp:cNvPr id="0" name=""/>
        <dsp:cNvSpPr/>
      </dsp:nvSpPr>
      <dsp:spPr>
        <a:xfrm>
          <a:off x="1097873" y="27246"/>
          <a:ext cx="7654237" cy="3718018"/>
        </a:xfrm>
        <a:prstGeom prst="round2DiagRect">
          <a:avLst>
            <a:gd name="adj1" fmla="val 0"/>
            <a:gd name="adj2" fmla="val 1667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B7A5AF-8AE8-4CEF-AD56-8EECB09C9AB1}">
      <dsp:nvSpPr>
        <dsp:cNvPr id="0" name=""/>
        <dsp:cNvSpPr/>
      </dsp:nvSpPr>
      <dsp:spPr>
        <a:xfrm>
          <a:off x="4955145" y="912858"/>
          <a:ext cx="612" cy="1947536"/>
        </a:xfrm>
        <a:prstGeom prst="line">
          <a:avLst/>
        </a:prstGeom>
        <a:solidFill>
          <a:schemeClr val="accent5">
            <a:hueOff val="0"/>
            <a:satOff val="0"/>
            <a:lumOff val="0"/>
            <a:alphaOff val="0"/>
          </a:schemeClr>
        </a:solidFill>
        <a:ln w="12700" cap="flat" cmpd="sng" algn="ctr">
          <a:solidFill>
            <a:schemeClr val="accent5">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1910F-C373-4962-B002-02D0AA615EF9}">
      <dsp:nvSpPr>
        <dsp:cNvPr id="0" name=""/>
        <dsp:cNvSpPr/>
      </dsp:nvSpPr>
      <dsp:spPr>
        <a:xfrm>
          <a:off x="1459405" y="532568"/>
          <a:ext cx="3265924" cy="26863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14000"/>
            </a:lnSpc>
            <a:spcBef>
              <a:spcPct val="0"/>
            </a:spcBef>
            <a:spcAft>
              <a:spcPts val="600"/>
            </a:spcAft>
            <a:buNone/>
          </a:pPr>
          <a:r>
            <a:rPr lang="en-US" sz="2000" kern="1200" dirty="0">
              <a:solidFill>
                <a:schemeClr val="bg1"/>
              </a:solidFill>
            </a:rPr>
            <a:t>Informed</a:t>
          </a:r>
        </a:p>
        <a:p>
          <a:pPr marL="228600" lvl="1" indent="-228600" algn="l" defTabSz="889000">
            <a:lnSpc>
              <a:spcPct val="114000"/>
            </a:lnSpc>
            <a:spcBef>
              <a:spcPct val="0"/>
            </a:spcBef>
            <a:spcAft>
              <a:spcPts val="600"/>
            </a:spcAft>
            <a:buClr>
              <a:schemeClr val="bg1"/>
            </a:buClr>
            <a:buChar char="•"/>
          </a:pPr>
          <a:r>
            <a:rPr lang="en-US" sz="2000" kern="1200" dirty="0">
              <a:solidFill>
                <a:schemeClr val="bg1"/>
              </a:solidFill>
            </a:rPr>
            <a:t>Person is able to understand</a:t>
          </a:r>
        </a:p>
        <a:p>
          <a:pPr marL="228600" lvl="1" indent="-228600" algn="l" defTabSz="889000">
            <a:lnSpc>
              <a:spcPct val="114000"/>
            </a:lnSpc>
            <a:spcBef>
              <a:spcPct val="0"/>
            </a:spcBef>
            <a:spcAft>
              <a:spcPts val="600"/>
            </a:spcAft>
            <a:buClr>
              <a:schemeClr val="bg1"/>
            </a:buClr>
            <a:buChar char="•"/>
          </a:pPr>
          <a:r>
            <a:rPr lang="en-US" sz="2000" kern="1200" dirty="0">
              <a:solidFill>
                <a:schemeClr val="bg1"/>
              </a:solidFill>
            </a:rPr>
            <a:t>Person has complete information</a:t>
          </a:r>
        </a:p>
        <a:p>
          <a:pPr marL="228600" lvl="1" indent="-228600" algn="l" defTabSz="889000">
            <a:lnSpc>
              <a:spcPct val="114000"/>
            </a:lnSpc>
            <a:spcBef>
              <a:spcPct val="0"/>
            </a:spcBef>
            <a:spcAft>
              <a:spcPts val="600"/>
            </a:spcAft>
            <a:buClr>
              <a:schemeClr val="bg1"/>
            </a:buClr>
            <a:buChar char="•"/>
          </a:pPr>
          <a:r>
            <a:rPr lang="en-US" sz="2000" kern="1200" dirty="0">
              <a:solidFill>
                <a:schemeClr val="bg1"/>
              </a:solidFill>
            </a:rPr>
            <a:t>Person has correct information</a:t>
          </a:r>
        </a:p>
      </dsp:txBody>
      <dsp:txXfrm>
        <a:off x="1459405" y="532568"/>
        <a:ext cx="3265924" cy="2686344"/>
      </dsp:txXfrm>
    </dsp:sp>
    <dsp:sp modelId="{8B42BB36-529D-4C3D-9AB8-4013F5A1BA60}">
      <dsp:nvSpPr>
        <dsp:cNvPr id="0" name=""/>
        <dsp:cNvSpPr/>
      </dsp:nvSpPr>
      <dsp:spPr>
        <a:xfrm>
          <a:off x="5254157" y="542615"/>
          <a:ext cx="3252858" cy="2666210"/>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114000"/>
            </a:lnSpc>
            <a:spcBef>
              <a:spcPct val="0"/>
            </a:spcBef>
            <a:spcAft>
              <a:spcPts val="600"/>
            </a:spcAft>
            <a:buNone/>
          </a:pPr>
          <a:r>
            <a:rPr lang="en-US" sz="2000" kern="1200" dirty="0">
              <a:solidFill>
                <a:schemeClr val="bg1"/>
              </a:solidFill>
            </a:rPr>
            <a:t>Uninformed</a:t>
          </a:r>
        </a:p>
        <a:p>
          <a:pPr marL="228600" lvl="1" indent="-228600" algn="l" defTabSz="889000">
            <a:lnSpc>
              <a:spcPct val="114000"/>
            </a:lnSpc>
            <a:spcBef>
              <a:spcPct val="0"/>
            </a:spcBef>
            <a:spcAft>
              <a:spcPts val="600"/>
            </a:spcAft>
            <a:buClr>
              <a:schemeClr val="bg1"/>
            </a:buClr>
            <a:buChar char="•"/>
          </a:pPr>
          <a:r>
            <a:rPr lang="en-US" sz="2000" kern="1200" dirty="0">
              <a:solidFill>
                <a:schemeClr val="bg1"/>
              </a:solidFill>
            </a:rPr>
            <a:t>Person is unable to understand</a:t>
          </a:r>
        </a:p>
        <a:p>
          <a:pPr marL="228600" lvl="1" indent="-228600" algn="l" defTabSz="889000">
            <a:lnSpc>
              <a:spcPct val="114000"/>
            </a:lnSpc>
            <a:spcBef>
              <a:spcPct val="0"/>
            </a:spcBef>
            <a:spcAft>
              <a:spcPts val="600"/>
            </a:spcAft>
            <a:buClr>
              <a:schemeClr val="bg1"/>
            </a:buClr>
            <a:buChar char="•"/>
          </a:pPr>
          <a:r>
            <a:rPr lang="en-US" sz="2000" kern="1200" dirty="0">
              <a:solidFill>
                <a:schemeClr val="bg1"/>
              </a:solidFill>
            </a:rPr>
            <a:t>Person has incomplete information</a:t>
          </a:r>
        </a:p>
        <a:p>
          <a:pPr marL="228600" lvl="1" indent="-228600" algn="l" defTabSz="889000">
            <a:lnSpc>
              <a:spcPct val="114000"/>
            </a:lnSpc>
            <a:spcBef>
              <a:spcPct val="0"/>
            </a:spcBef>
            <a:spcAft>
              <a:spcPts val="600"/>
            </a:spcAft>
            <a:buClr>
              <a:schemeClr val="bg1"/>
            </a:buClr>
            <a:buChar char="•"/>
          </a:pPr>
          <a:r>
            <a:rPr lang="en-US" sz="2000" kern="1200" dirty="0">
              <a:solidFill>
                <a:schemeClr val="bg1"/>
              </a:solidFill>
            </a:rPr>
            <a:t>Person has wrong information</a:t>
          </a:r>
        </a:p>
      </dsp:txBody>
      <dsp:txXfrm>
        <a:off x="5254157" y="542615"/>
        <a:ext cx="3252858" cy="2666210"/>
      </dsp:txXfrm>
    </dsp:sp>
    <dsp:sp modelId="{AF4AEAE0-8EAE-4F57-9306-8C7760A5F66A}">
      <dsp:nvSpPr>
        <dsp:cNvPr id="0" name=""/>
        <dsp:cNvSpPr/>
      </dsp:nvSpPr>
      <dsp:spPr>
        <a:xfrm rot="16200000">
          <a:off x="-878602" y="1044608"/>
          <a:ext cx="3039001" cy="766093"/>
        </a:xfrm>
        <a:prstGeom prst="rightArrow">
          <a:avLst>
            <a:gd name="adj1" fmla="val 49830"/>
            <a:gd name="adj2" fmla="val 60660"/>
          </a:avLst>
        </a:prstGeom>
        <a:solidFill>
          <a:schemeClr val="accent5">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355600" lvl="0" indent="0" algn="just" defTabSz="889000">
            <a:lnSpc>
              <a:spcPct val="114000"/>
            </a:lnSpc>
            <a:spcBef>
              <a:spcPct val="0"/>
            </a:spcBef>
            <a:spcAft>
              <a:spcPts val="600"/>
            </a:spcAft>
            <a:buNone/>
          </a:pPr>
          <a:r>
            <a:rPr lang="en-US" sz="2000" kern="1200" dirty="0">
              <a:solidFill>
                <a:schemeClr val="tx1">
                  <a:lumMod val="75000"/>
                  <a:lumOff val="25000"/>
                </a:schemeClr>
              </a:solidFill>
            </a:rPr>
            <a:t>Informed Consent</a:t>
          </a:r>
        </a:p>
      </dsp:txBody>
      <dsp:txXfrm>
        <a:off x="-762819" y="1352565"/>
        <a:ext cx="2807435" cy="381745"/>
      </dsp:txXfrm>
    </dsp:sp>
    <dsp:sp modelId="{9D48320A-A935-44DF-954E-8FDE1EE0D6E4}">
      <dsp:nvSpPr>
        <dsp:cNvPr id="0" name=""/>
        <dsp:cNvSpPr/>
      </dsp:nvSpPr>
      <dsp:spPr>
        <a:xfrm rot="5400000">
          <a:off x="7777882" y="1870705"/>
          <a:ext cx="2983020" cy="766093"/>
        </a:xfrm>
        <a:prstGeom prst="rightArrow">
          <a:avLst>
            <a:gd name="adj1" fmla="val 49830"/>
            <a:gd name="adj2" fmla="val 60660"/>
          </a:avLst>
        </a:prstGeom>
        <a:solidFill>
          <a:schemeClr val="accent5">
            <a:tint val="50000"/>
            <a:hueOff val="-6685025"/>
            <a:satOff val="-25325"/>
            <a:lumOff val="84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63525" lvl="0" indent="0" algn="just" defTabSz="889000">
            <a:lnSpc>
              <a:spcPct val="114000"/>
            </a:lnSpc>
            <a:spcBef>
              <a:spcPct val="0"/>
            </a:spcBef>
            <a:spcAft>
              <a:spcPts val="600"/>
            </a:spcAft>
            <a:buNone/>
          </a:pPr>
          <a:r>
            <a:rPr lang="en-US" sz="2000" kern="1200" dirty="0">
              <a:solidFill>
                <a:schemeClr val="tx1">
                  <a:lumMod val="75000"/>
                  <a:lumOff val="25000"/>
                </a:schemeClr>
              </a:solidFill>
            </a:rPr>
            <a:t>Uninformed Consent</a:t>
          </a:r>
        </a:p>
      </dsp:txBody>
      <dsp:txXfrm>
        <a:off x="7893665" y="1947096"/>
        <a:ext cx="2751454" cy="38174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14</a:t>
            </a:fld>
            <a:endParaRPr lang="en-AU"/>
          </a:p>
        </p:txBody>
      </p:sp>
    </p:spTree>
    <p:extLst>
      <p:ext uri="{BB962C8B-B14F-4D97-AF65-F5344CB8AC3E}">
        <p14:creationId xmlns:p14="http://schemas.microsoft.com/office/powerpoint/2010/main" val="2764388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15</a:t>
            </a:fld>
            <a:endParaRPr lang="en-AU"/>
          </a:p>
        </p:txBody>
      </p:sp>
    </p:spTree>
    <p:extLst>
      <p:ext uri="{BB962C8B-B14F-4D97-AF65-F5344CB8AC3E}">
        <p14:creationId xmlns:p14="http://schemas.microsoft.com/office/powerpoint/2010/main" val="3969553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16</a:t>
            </a:fld>
            <a:endParaRPr lang="en-AU"/>
          </a:p>
        </p:txBody>
      </p:sp>
    </p:spTree>
    <p:extLst>
      <p:ext uri="{BB962C8B-B14F-4D97-AF65-F5344CB8AC3E}">
        <p14:creationId xmlns:p14="http://schemas.microsoft.com/office/powerpoint/2010/main" val="190311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4.png"/></Relationships>
</file>

<file path=ppt/slides/_rels/slide10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2.xml"/><Relationship Id="rId7" Type="http://schemas.openxmlformats.org/officeDocument/2006/relationships/image" Target="../media/image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9"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png"/></Relationships>
</file>

<file path=ppt/slides/_rels/slide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4.png"/></Relationships>
</file>

<file path=ppt/slides/_rels/slide8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b="1562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Work Within an Aged Care Context</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CHCAGE013 - Work effectively in aged care (Release 1)</a:t>
            </a:r>
          </a:p>
        </p:txBody>
      </p:sp>
    </p:spTree>
    <p:extLst>
      <p:ext uri="{BB962C8B-B14F-4D97-AF65-F5344CB8AC3E}">
        <p14:creationId xmlns:p14="http://schemas.microsoft.com/office/powerpoint/2010/main" val="34220340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Risks in Segregating and Congregating Older People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Congregating</a:t>
            </a:r>
            <a:r>
              <a:rPr lang="en-US" sz="2200" dirty="0">
                <a:solidFill>
                  <a:schemeClr val="tx1">
                    <a:lumMod val="75000"/>
                    <a:lumOff val="25000"/>
                  </a:schemeClr>
                </a:solidFill>
              </a:rPr>
              <a:t> means: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Gathering people with similar beliefs or interests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older people a safe space to gather with their peers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a choice to gather with similar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5F5B3BEA-0F82-44D0-B683-30EDDD9DC5B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DBB4364-07E9-4518-9397-F4BC7FCA86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5B6A14E-4636-47B7-854C-D841F41256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1239969-111A-418B-9D59-80F7149CB4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9DC684D-4C6F-4BC7-A67F-CF6D21B74E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897133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Records Principles 2014</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Records Principles 2014 states the records that care providers must keep.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Required records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Records about care recipients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Records about Charter of Aged Care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Records about staff</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484005F7-7DAE-4338-A5EB-35025CB87EB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5A766B0-DDEC-4D8B-BE36-A7A085D842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3A6F390-046F-45F7-91F0-427184E638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2500A03-F56E-4D12-BA5C-BD9D99861B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8374083-124A-495A-B41E-E0E325371F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73660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Recording Workplace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record workplace information, you must know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record-keeping policy.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complete any document relevant to your work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Employee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Records of older people in your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Any reports of abuse or suspected abuse to older people in your care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4" name="Picture 3">
            <a:extLst>
              <a:ext uri="{FF2B5EF4-FFF2-40B4-BE49-F238E27FC236}">
                <a16:creationId xmlns:a16="http://schemas.microsoft.com/office/drawing/2014/main" id="{9ADC1947-E762-5938-549D-56064C84219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95D3BBE-138B-4A52-842B-09D39D97EAD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1FE9746-2A01-4CE0-90E1-C888C16384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0BFC158-4554-47D7-B353-3DF194662F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79ACA85-92FE-4743-9BC5-B528A7EA1C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F430A9F-7296-41EF-80D4-BF6DE79553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57147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record the information in various ways,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Digital storage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Writing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follow the format for keeping records.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make it easier for other care team members to understand them.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7" name="Content Placeholder 14">
            <a:extLst>
              <a:ext uri="{FF2B5EF4-FFF2-40B4-BE49-F238E27FC236}">
                <a16:creationId xmlns:a16="http://schemas.microsoft.com/office/drawing/2014/main" id="{1AEBE25A-22C2-45C0-8AEE-2EE0AE34623D}"/>
              </a:ext>
            </a:extLst>
          </p:cNvPr>
          <p:cNvPicPr>
            <a:picLocks/>
          </p:cNvPicPr>
          <p:nvPr/>
        </p:nvPicPr>
        <p:blipFill>
          <a:blip r:embed="rId3">
            <a:extLst>
              <a:ext uri="{28A0092B-C50C-407E-A947-70E740481C1C}">
                <a14:useLocalDpi xmlns:a14="http://schemas.microsoft.com/office/drawing/2010/main" val="0"/>
              </a:ext>
            </a:extLst>
          </a:blip>
          <a:srcRect t="1008" b="1008"/>
          <a:stretch/>
        </p:blipFill>
        <p:spPr bwMode="auto">
          <a:xfrm>
            <a:off x="6057350" y="1825625"/>
            <a:ext cx="5296450" cy="3459808"/>
          </a:xfrm>
          <a:prstGeom prst="rect">
            <a:avLst/>
          </a:prstGeom>
          <a:noFill/>
          <a:ln>
            <a:noFill/>
          </a:ln>
        </p:spPr>
      </p:pic>
      <p:pic>
        <p:nvPicPr>
          <p:cNvPr id="6" name="Picture 5">
            <a:extLst>
              <a:ext uri="{FF2B5EF4-FFF2-40B4-BE49-F238E27FC236}">
                <a16:creationId xmlns:a16="http://schemas.microsoft.com/office/drawing/2014/main" id="{590D10D7-761F-4832-B8D8-781A1AC964C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5F40AD4-0A87-458A-9093-7E318697B2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3120926-57AD-49BB-9984-F17B425F99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25855D7-25E6-4D56-A4BA-3F7850796A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698D94C-BEC1-446D-8DAB-3F95D5D9A8B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325467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Workplace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recording changes to yourself or the older people in your care and adding them to the record.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must be added as soon as possible to keep records accurate.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maintain the information, you can do the following depending on your job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Updating your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Updating information of older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Checking if the information is updated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86E396D9-CC01-40D7-8626-DEAA8DCB399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E82407C-0FCF-4965-8F2F-EF66C398DD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A803613-06AC-4E53-8241-49A868125C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B41F66A-A737-4E96-940A-7FE6A2B6AC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53653A6-F46B-4DF4-BD5B-BB38218F4B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4152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Storing Workplace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Proper storage of workplace information ensures that the records are safe and secure.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they are safe from:</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Unauthorised</a:t>
            </a:r>
            <a:r>
              <a:rPr lang="en-US" sz="2200" dirty="0">
                <a:solidFill>
                  <a:schemeClr val="tx1">
                    <a:lumMod val="75000"/>
                    <a:lumOff val="25000"/>
                  </a:schemeClr>
                </a:solidFill>
              </a:rPr>
              <a:t> personnel damage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Loss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Unauthorised</a:t>
            </a:r>
            <a:r>
              <a:rPr lang="en-US" sz="2200" dirty="0">
                <a:solidFill>
                  <a:schemeClr val="tx1">
                    <a:lumMod val="75000"/>
                    <a:lumOff val="25000"/>
                  </a:schemeClr>
                </a:solidFill>
              </a:rPr>
              <a:t> access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Content Placeholder 14">
            <a:extLst>
              <a:ext uri="{FF2B5EF4-FFF2-40B4-BE49-F238E27FC236}">
                <a16:creationId xmlns:a16="http://schemas.microsoft.com/office/drawing/2014/main" id="{E6A3DFCD-0796-47F7-9AFF-58063BC0440C}"/>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095999" y="1825624"/>
            <a:ext cx="5257799" cy="3540195"/>
          </a:xfrm>
          <a:prstGeom prst="rect">
            <a:avLst/>
          </a:prstGeom>
          <a:noFill/>
          <a:ln>
            <a:noFill/>
          </a:ln>
        </p:spPr>
      </p:pic>
      <p:pic>
        <p:nvPicPr>
          <p:cNvPr id="7" name="Picture 6">
            <a:extLst>
              <a:ext uri="{FF2B5EF4-FFF2-40B4-BE49-F238E27FC236}">
                <a16:creationId xmlns:a16="http://schemas.microsoft.com/office/drawing/2014/main" id="{DEAB3379-87F9-461D-A9B7-72C043F15AB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13635E6-29B9-4B8C-B9B5-68393F1D2E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782BB34-A554-4DC1-A981-527E30E5B0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174B2E3-01CF-4396-8D6D-F3C4F69A78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E74D340-B12E-4CDF-A5C9-410934272F2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10863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safely store data, you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For physical files, store them where you can protect them from physical damage.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them in the correct folders based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system for digital 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you will remember where you put your 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you keep your files where they will remain confidential. Have them password protected when necessary. This depends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0B416A4E-F8BC-45BC-B794-B534453790A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C9AE1E7-2AD8-46A6-95AC-48BF6D0B35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1FCF270-214E-4FBE-9A84-9CD47F5538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7E6B38F-8BDC-4D50-B74E-C34F1201B7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E71F6C-2683-484F-A2BE-ED06E360A3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09711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3.5.1 Completing Workplace Reports and Checklists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Creating reports about the people in your care is part of your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reports usually follow a format depending on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complete checklists related to the services you provide: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05478822-74EC-4D1D-A29D-890309D5C73D}"/>
              </a:ext>
            </a:extLst>
          </p:cNvPr>
          <p:cNvGraphicFramePr/>
          <p:nvPr>
            <p:extLst>
              <p:ext uri="{D42A27DB-BD31-4B8C-83A1-F6EECF244321}">
                <p14:modId xmlns:p14="http://schemas.microsoft.com/office/powerpoint/2010/main" val="1646735534"/>
              </p:ext>
            </p:extLst>
          </p:nvPr>
        </p:nvGraphicFramePr>
        <p:xfrm>
          <a:off x="954593" y="3637503"/>
          <a:ext cx="9970582" cy="2331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2792A5B-D036-4212-AC64-28F9F0067FA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AD3A2DE-5E6F-48E6-8918-009C537EAFA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065D2BD-E5E6-4DA9-9E35-C497F75796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357A0C2-1BBA-4403-9C42-26E2D17DC26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C49141D-D524-41E7-884F-A6DE4F0031B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469445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complete checklists related to the services you provide: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7" name="Diagram 6">
            <a:extLst>
              <a:ext uri="{FF2B5EF4-FFF2-40B4-BE49-F238E27FC236}">
                <a16:creationId xmlns:a16="http://schemas.microsoft.com/office/drawing/2014/main" id="{AE7EEBB7-2359-4935-8E74-960A92A7C797}"/>
              </a:ext>
            </a:extLst>
          </p:cNvPr>
          <p:cNvGraphicFramePr/>
          <p:nvPr>
            <p:extLst>
              <p:ext uri="{D42A27DB-BD31-4B8C-83A1-F6EECF244321}">
                <p14:modId xmlns:p14="http://schemas.microsoft.com/office/powerpoint/2010/main" val="2625601865"/>
              </p:ext>
            </p:extLst>
          </p:nvPr>
        </p:nvGraphicFramePr>
        <p:xfrm>
          <a:off x="838201" y="2347914"/>
          <a:ext cx="10086974" cy="3188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A2ACAAB-93CE-4CF0-A0C3-43461612E5E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79606B6-C0F6-4B1A-A32C-4767437083B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A8AEA28-D683-4033-B4CA-21EB0C5BEE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AB5A26C-1281-4D57-BED2-D41767B863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7A72EB3-F93B-4D08-B485-5A422DE2B8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13341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Writing a Workplace Report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include all essential details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was involved?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happened?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did it happen?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did it happen?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Why did it happen?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did it happen?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05815757-2D80-42EE-B473-5C25F97F002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3FAFCC8-5D73-42D4-8443-5BDDF51375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44CBB43-7DEE-44BF-A693-E60012DD46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D7C9D29-DACA-40E8-BC17-EBC1366DA9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5062384-6EED-42D4-B43F-A6F78ED957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40505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other tips for when you need to complete a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it to salient details only. Avoid including irrelevant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the language formal. Avoid using slang or figurative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the report objective. Focus on facts and not opinions.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8" name="Content Placeholder 14">
            <a:extLst>
              <a:ext uri="{FF2B5EF4-FFF2-40B4-BE49-F238E27FC236}">
                <a16:creationId xmlns:a16="http://schemas.microsoft.com/office/drawing/2014/main" id="{606152CB-A146-4E8E-A0DE-E626FBF60B55}"/>
              </a:ext>
            </a:extLst>
          </p:cNvPr>
          <p:cNvPicPr>
            <a:picLocks/>
          </p:cNvPicPr>
          <p:nvPr/>
        </p:nvPicPr>
        <p:blipFill>
          <a:blip r:embed="rId3">
            <a:extLst>
              <a:ext uri="{28A0092B-C50C-407E-A947-70E740481C1C}">
                <a14:useLocalDpi xmlns:a14="http://schemas.microsoft.com/office/drawing/2010/main" val="0"/>
              </a:ext>
            </a:extLst>
          </a:blip>
          <a:srcRect l="7" r="7"/>
          <a:stretch/>
        </p:blipFill>
        <p:spPr bwMode="auto">
          <a:xfrm>
            <a:off x="6096000" y="1825626"/>
            <a:ext cx="5257799" cy="3500000"/>
          </a:xfrm>
          <a:prstGeom prst="rect">
            <a:avLst/>
          </a:prstGeom>
          <a:noFill/>
          <a:ln>
            <a:noFill/>
          </a:ln>
        </p:spPr>
      </p:pic>
      <p:pic>
        <p:nvPicPr>
          <p:cNvPr id="6" name="Picture 5">
            <a:extLst>
              <a:ext uri="{FF2B5EF4-FFF2-40B4-BE49-F238E27FC236}">
                <a16:creationId xmlns:a16="http://schemas.microsoft.com/office/drawing/2014/main" id="{6C70D19E-834B-491A-B3C4-57B519AC587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D75A5FA-2787-405B-B0BB-9E5879758F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909AF1E-4BFC-4AE0-A7D1-8C231A8485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056F28E-F3DD-47C5-9269-7D57808BA1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668B315-B637-4259-863E-B743D8D76B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465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the risks involved with both: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Segregation Risks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Older people may have increased feelings of isolation and rejection.</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Older people may have less access to services available to younger people.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Congregation Risks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There may be a further cultural separation between younger and older people.</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Large groups of older people may have greater medical needs that are more difficult to meet.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0458A6AC-32EA-424D-9FA7-FA8EDB3EAD1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107A3AD-B77F-49B6-ADAE-90514CEB60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9ADC0BD-B254-4C1A-B94B-36AA6746E6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3890ACB-9F41-4E05-9DE0-4C57F0295F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3C7A113-8637-4CD0-A8A6-1000E9CF96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97832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Completing Workplace Checklists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Checklists are mainly based on observations.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checklist, you will find conditions that must be met or tasks that must be done.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 checklist, you must state: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name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position or designation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current date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person's name to whom the checklist applies.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47B651B9-05E2-4D63-94C9-E7EC4235E2A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D137AF6-850C-4342-A5E0-CBF159E22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0D2D79E-8176-477C-8F05-D2FDFB1738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5D1C914-AAD8-4884-818E-A4213028BC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67D2866-F8CD-4DEB-82BE-85F6713980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33391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examples of the tasks you may find in a daily care checklist: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Morning activities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Temperature and blood pressure check</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Breakfast and lunch</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Hygiene activities (washing face, brushing teeth)</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Morning medication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Content Placeholder 14">
            <a:extLst>
              <a:ext uri="{FF2B5EF4-FFF2-40B4-BE49-F238E27FC236}">
                <a16:creationId xmlns:a16="http://schemas.microsoft.com/office/drawing/2014/main" id="{100D272F-C24D-49E2-AD5E-615B3EE5EC2B}"/>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175255" y="1825625"/>
            <a:ext cx="5178544" cy="3452362"/>
          </a:xfrm>
          <a:prstGeom prst="rect">
            <a:avLst/>
          </a:prstGeom>
          <a:noFill/>
          <a:ln>
            <a:noFill/>
          </a:ln>
        </p:spPr>
      </p:pic>
      <p:pic>
        <p:nvPicPr>
          <p:cNvPr id="7" name="Picture 6">
            <a:extLst>
              <a:ext uri="{FF2B5EF4-FFF2-40B4-BE49-F238E27FC236}">
                <a16:creationId xmlns:a16="http://schemas.microsoft.com/office/drawing/2014/main" id="{DD08122B-B313-4D67-BE07-F238CBAB0B2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589D4C1-9844-4F7A-A31D-0DFFC8D4FB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1B78393-41A4-44BF-8F78-0DBBD53F0B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70B09A3-AAA7-4161-A7D6-4582F49B71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B7CD720-F191-4A24-9AAC-FF4C909A9A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32958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examples of the tasks you may find in a daily care checklist: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Evening activities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Temperature and blood pressure check</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Snacks and dinner</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Hygiene activities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Evening medication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Daily exercise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DF71D519-B344-4B8A-B17D-6FB5AD09093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B2901D6-B538-44FE-87CF-AD9D6F35BF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7128079-2C24-43BF-8848-25C1ACC8CD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1854331-CDA1-4EEE-8E02-07D0C8B7D1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512489-EF13-4D73-86AF-3D87C748BB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797058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3.5.2 Privacy and Confidentiality</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Privacy</a:t>
            </a:r>
            <a:r>
              <a:rPr lang="en-US" sz="2200" dirty="0">
                <a:solidFill>
                  <a:schemeClr val="tx1">
                    <a:lumMod val="75000"/>
                    <a:lumOff val="25000"/>
                  </a:schemeClr>
                </a:solidFill>
              </a:rPr>
              <a:t> is the right of people to keep their information to themselves having control over what information they share.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Confidentiality</a:t>
            </a:r>
            <a:r>
              <a:rPr lang="en-US" sz="2200" b="1" dirty="0">
                <a:solidFill>
                  <a:schemeClr val="tx1">
                    <a:lumMod val="75000"/>
                    <a:lumOff val="25000"/>
                  </a:schemeClr>
                </a:solidFill>
              </a:rPr>
              <a:t> </a:t>
            </a:r>
            <a:r>
              <a:rPr lang="en-US" sz="2200" dirty="0">
                <a:solidFill>
                  <a:schemeClr val="tx1">
                    <a:lumMod val="75000"/>
                    <a:lumOff val="25000"/>
                  </a:schemeClr>
                </a:solidFill>
              </a:rPr>
              <a:t>is the responsibility to keep a person’s information private wherein any information shared will be safe from </a:t>
            </a:r>
            <a:r>
              <a:rPr lang="en-US" sz="2200" dirty="0" err="1">
                <a:solidFill>
                  <a:schemeClr val="tx1">
                    <a:lumMod val="75000"/>
                    <a:lumOff val="25000"/>
                  </a:schemeClr>
                </a:solidFill>
              </a:rPr>
              <a:t>unauthorised</a:t>
            </a:r>
            <a:r>
              <a:rPr lang="en-US" sz="2200" dirty="0">
                <a:solidFill>
                  <a:schemeClr val="tx1">
                    <a:lumMod val="75000"/>
                    <a:lumOff val="25000"/>
                  </a:schemeClr>
                </a:solidFill>
              </a:rPr>
              <a:t> access.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 provider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to keep records private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outsiders must not gain any access to these records without the person's consent in care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018E978C-A9C4-4640-A096-6A7571236CB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833F000-DB00-40B7-A525-665FE551DE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CDD5743-2986-44FF-82BA-D5E7F737B2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3AC6441-72EB-42C0-956B-7813B8743C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A731E58-4641-4C65-B704-099DB36C4E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455924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Personal and Sensitive Information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information are collected and handled while observing relevant privacy and confidentiality laws. They help the care provider to know the older person more.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information includes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Background information (i.e. name, signature, address, phone number and birthdate)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Photographs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details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Voiceprint and facial recognition biometrics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0DA8360E-F434-4AA3-ABCD-167B08008DD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1251BE0-8F20-4091-A855-5EB171D92A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14C2857-991A-4FE1-9922-6CF4321656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78D83B2-6C43-4BA6-8B61-BE027D07B7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AD62B94-05B2-448B-989A-E6D79C2186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167692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14850" y="1"/>
            <a:ext cx="9143998" cy="6857999"/>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Sensitive information includes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Racial or ethnic origin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Political opinions or associations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Religious or philosophical beliefs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Trade union membership or associations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spTree>
    <p:extLst>
      <p:ext uri="{BB962C8B-B14F-4D97-AF65-F5344CB8AC3E}">
        <p14:creationId xmlns:p14="http://schemas.microsoft.com/office/powerpoint/2010/main" val="17087395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Personal and Sensitive Information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information are collected and handled while observing relevant privacy and confidentiality laws. They help the care provider to know the older person more.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Sensitive information includes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Sexual orientation or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Criminal record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 or genetic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Some aspects of biometric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97C113B7-FF09-49C2-A8DD-19D7C3B8495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811427D-235D-45E3-95FC-FDD1D0A36E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F5F0A24-565D-4351-B3AE-DF3346A15E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2186C3D-278A-4697-86AA-3F9731A1C3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2882342-7DB4-4187-BC9C-5B93DA6077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518024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 Act 1988</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 legislation that protects people’s private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applies to Australians of all ages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contains the 13 Australian Privacy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includes exceptions where disclosure of private information is acceptable.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BDD954AB-74AB-4F78-A75A-3AAFB859879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0F56FA6-9254-4163-96AF-C08D993910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CD63636-877F-44A9-BE3E-91DEA89CC7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5809C55-74E2-45DF-9240-5FBC49660D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9687CE7-CFD5-4963-BBDA-28A0B5B747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34936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 Act 1988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contains the 13 Australian Privacy Principles (APP) that care providers must follow to ensure confidentiality, as seen in the table below:</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2" name="Table 6">
            <a:extLst>
              <a:ext uri="{FF2B5EF4-FFF2-40B4-BE49-F238E27FC236}">
                <a16:creationId xmlns:a16="http://schemas.microsoft.com/office/drawing/2014/main" id="{4EADF0D9-75A7-1559-9B21-900CD3329A55}"/>
              </a:ext>
            </a:extLst>
          </p:cNvPr>
          <p:cNvGraphicFramePr>
            <a:graphicFrameLocks noGrp="1"/>
          </p:cNvGraphicFramePr>
          <p:nvPr>
            <p:extLst>
              <p:ext uri="{D42A27DB-BD31-4B8C-83A1-F6EECF244321}">
                <p14:modId xmlns:p14="http://schemas.microsoft.com/office/powerpoint/2010/main" val="4198012226"/>
              </p:ext>
            </p:extLst>
          </p:nvPr>
        </p:nvGraphicFramePr>
        <p:xfrm>
          <a:off x="965199" y="3342640"/>
          <a:ext cx="9959973" cy="2793832"/>
        </p:xfrm>
        <a:graphic>
          <a:graphicData uri="http://schemas.openxmlformats.org/drawingml/2006/table">
            <a:tbl>
              <a:tblPr firstRow="1" bandRow="1">
                <a:tableStyleId>{5A111915-BE36-4E01-A7E5-04B1672EAD32}</a:tableStyleId>
              </a:tblPr>
              <a:tblGrid>
                <a:gridCol w="1764803">
                  <a:extLst>
                    <a:ext uri="{9D8B030D-6E8A-4147-A177-3AD203B41FA5}">
                      <a16:colId xmlns:a16="http://schemas.microsoft.com/office/drawing/2014/main" val="386889896"/>
                    </a:ext>
                  </a:extLst>
                </a:gridCol>
                <a:gridCol w="8195170">
                  <a:extLst>
                    <a:ext uri="{9D8B030D-6E8A-4147-A177-3AD203B41FA5}">
                      <a16:colId xmlns:a16="http://schemas.microsoft.com/office/drawing/2014/main" val="2639951097"/>
                    </a:ext>
                  </a:extLst>
                </a:gridCol>
              </a:tblGrid>
              <a:tr h="585579">
                <a:tc>
                  <a:txBody>
                    <a:bodyPr/>
                    <a:lstStyle/>
                    <a:p>
                      <a:pPr algn="ctr">
                        <a:lnSpc>
                          <a:spcPct val="114000"/>
                        </a:lnSpc>
                        <a:spcBef>
                          <a:spcPts val="600"/>
                        </a:spcBef>
                        <a:spcAft>
                          <a:spcPts val="600"/>
                        </a:spcAft>
                      </a:pPr>
                      <a:r>
                        <a:rPr lang="en-US" sz="2000" dirty="0"/>
                        <a:t>APP</a:t>
                      </a:r>
                      <a:endParaRPr lang="en-AU" sz="2000" dirty="0"/>
                    </a:p>
                  </a:txBody>
                  <a:tcPr anchor="ctr"/>
                </a:tc>
                <a:tc>
                  <a:txBody>
                    <a:bodyPr/>
                    <a:lstStyle/>
                    <a:p>
                      <a:pPr algn="ctr">
                        <a:lnSpc>
                          <a:spcPct val="114000"/>
                        </a:lnSpc>
                        <a:spcBef>
                          <a:spcPts val="600"/>
                        </a:spcBef>
                        <a:spcAft>
                          <a:spcPts val="600"/>
                        </a:spcAft>
                      </a:pPr>
                      <a:r>
                        <a:rPr lang="en-US" sz="2000" dirty="0"/>
                        <a:t>Name</a:t>
                      </a:r>
                      <a:endParaRPr lang="en-AU" sz="2000" dirty="0"/>
                    </a:p>
                  </a:txBody>
                  <a:tcPr anchor="ctr"/>
                </a:tc>
                <a:extLst>
                  <a:ext uri="{0D108BD9-81ED-4DB2-BD59-A6C34878D82A}">
                    <a16:rowId xmlns:a16="http://schemas.microsoft.com/office/drawing/2014/main" val="1542615918"/>
                  </a:ext>
                </a:extLst>
              </a:tr>
              <a:tr h="528236">
                <a:tc>
                  <a:txBody>
                    <a:bodyPr/>
                    <a:lstStyle/>
                    <a:p>
                      <a:pPr algn="ctr">
                        <a:lnSpc>
                          <a:spcPct val="114000"/>
                        </a:lnSpc>
                        <a:spcBef>
                          <a:spcPts val="600"/>
                        </a:spcBef>
                        <a:spcAft>
                          <a:spcPts val="600"/>
                        </a:spcAft>
                      </a:pPr>
                      <a:r>
                        <a:rPr lang="en-US" sz="2000" dirty="0">
                          <a:solidFill>
                            <a:schemeClr val="tx1">
                              <a:lumMod val="75000"/>
                              <a:lumOff val="25000"/>
                            </a:schemeClr>
                          </a:solidFill>
                        </a:rPr>
                        <a:t>1</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Open and transparent management of personal information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718307911"/>
                  </a:ext>
                </a:extLst>
              </a:tr>
              <a:tr h="623545">
                <a:tc>
                  <a:txBody>
                    <a:bodyPr/>
                    <a:lstStyle/>
                    <a:p>
                      <a:pPr algn="ctr">
                        <a:lnSpc>
                          <a:spcPct val="114000"/>
                        </a:lnSpc>
                        <a:spcBef>
                          <a:spcPts val="600"/>
                        </a:spcBef>
                        <a:spcAft>
                          <a:spcPts val="600"/>
                        </a:spcAft>
                      </a:pPr>
                      <a:r>
                        <a:rPr lang="en-US" sz="2000" dirty="0">
                          <a:solidFill>
                            <a:schemeClr val="tx1">
                              <a:lumMod val="75000"/>
                              <a:lumOff val="25000"/>
                            </a:schemeClr>
                          </a:solidFill>
                        </a:rPr>
                        <a:t>2</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Anonymity and pseudonymity</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564769468"/>
                  </a:ext>
                </a:extLst>
              </a:tr>
              <a:tr h="528236">
                <a:tc>
                  <a:txBody>
                    <a:bodyPr/>
                    <a:lstStyle/>
                    <a:p>
                      <a:pPr algn="ctr">
                        <a:lnSpc>
                          <a:spcPct val="114000"/>
                        </a:lnSpc>
                        <a:spcBef>
                          <a:spcPts val="600"/>
                        </a:spcBef>
                        <a:spcAft>
                          <a:spcPts val="600"/>
                        </a:spcAft>
                      </a:pPr>
                      <a:r>
                        <a:rPr lang="en-US" sz="2000" dirty="0">
                          <a:solidFill>
                            <a:schemeClr val="tx1">
                              <a:lumMod val="75000"/>
                              <a:lumOff val="25000"/>
                            </a:schemeClr>
                          </a:solidFill>
                        </a:rPr>
                        <a:t>3</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Collection of solicited personal information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1057212046"/>
                  </a:ext>
                </a:extLst>
              </a:tr>
              <a:tr h="528236">
                <a:tc>
                  <a:txBody>
                    <a:bodyPr/>
                    <a:lstStyle/>
                    <a:p>
                      <a:pPr algn="ctr">
                        <a:lnSpc>
                          <a:spcPct val="114000"/>
                        </a:lnSpc>
                        <a:spcBef>
                          <a:spcPts val="600"/>
                        </a:spcBef>
                        <a:spcAft>
                          <a:spcPts val="600"/>
                        </a:spcAft>
                      </a:pPr>
                      <a:r>
                        <a:rPr lang="en-US" sz="2000" dirty="0">
                          <a:solidFill>
                            <a:schemeClr val="tx1">
                              <a:lumMod val="75000"/>
                              <a:lumOff val="25000"/>
                            </a:schemeClr>
                          </a:solidFill>
                        </a:rPr>
                        <a:t>4</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Dealing with unsolicited personal information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1611007179"/>
                  </a:ext>
                </a:extLst>
              </a:tr>
            </a:tbl>
          </a:graphicData>
        </a:graphic>
      </p:graphicFrame>
      <p:pic>
        <p:nvPicPr>
          <p:cNvPr id="6" name="Picture 5">
            <a:extLst>
              <a:ext uri="{FF2B5EF4-FFF2-40B4-BE49-F238E27FC236}">
                <a16:creationId xmlns:a16="http://schemas.microsoft.com/office/drawing/2014/main" id="{3F342951-FBAD-4EFC-BE96-9BC72E80F9F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9633857-6BCE-479D-837B-30E0E43FBD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066D17-18D3-40E5-A9C6-93527066AE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C17F56A-FECE-482F-8649-EFBCF67272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812AD14-7C0A-4F28-9552-7B8D61F953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494282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 Act 1988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contains the 13 Australian Privacy Principles (APP) that care providers must follow to ensure confidentiality, as seen in the table below:</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2" name="Table 6">
            <a:extLst>
              <a:ext uri="{FF2B5EF4-FFF2-40B4-BE49-F238E27FC236}">
                <a16:creationId xmlns:a16="http://schemas.microsoft.com/office/drawing/2014/main" id="{4EADF0D9-75A7-1559-9B21-900CD3329A55}"/>
              </a:ext>
            </a:extLst>
          </p:cNvPr>
          <p:cNvGraphicFramePr>
            <a:graphicFrameLocks noGrp="1"/>
          </p:cNvGraphicFramePr>
          <p:nvPr>
            <p:extLst>
              <p:ext uri="{D42A27DB-BD31-4B8C-83A1-F6EECF244321}">
                <p14:modId xmlns:p14="http://schemas.microsoft.com/office/powerpoint/2010/main" val="1069179176"/>
              </p:ext>
            </p:extLst>
          </p:nvPr>
        </p:nvGraphicFramePr>
        <p:xfrm>
          <a:off x="965199" y="3342640"/>
          <a:ext cx="9959973" cy="2265596"/>
        </p:xfrm>
        <a:graphic>
          <a:graphicData uri="http://schemas.openxmlformats.org/drawingml/2006/table">
            <a:tbl>
              <a:tblPr firstRow="1" bandRow="1">
                <a:tableStyleId>{5A111915-BE36-4E01-A7E5-04B1672EAD32}</a:tableStyleId>
              </a:tblPr>
              <a:tblGrid>
                <a:gridCol w="1764803">
                  <a:extLst>
                    <a:ext uri="{9D8B030D-6E8A-4147-A177-3AD203B41FA5}">
                      <a16:colId xmlns:a16="http://schemas.microsoft.com/office/drawing/2014/main" val="386889896"/>
                    </a:ext>
                  </a:extLst>
                </a:gridCol>
                <a:gridCol w="8195170">
                  <a:extLst>
                    <a:ext uri="{9D8B030D-6E8A-4147-A177-3AD203B41FA5}">
                      <a16:colId xmlns:a16="http://schemas.microsoft.com/office/drawing/2014/main" val="2639951097"/>
                    </a:ext>
                  </a:extLst>
                </a:gridCol>
              </a:tblGrid>
              <a:tr h="585579">
                <a:tc>
                  <a:txBody>
                    <a:bodyPr/>
                    <a:lstStyle/>
                    <a:p>
                      <a:pPr algn="ctr">
                        <a:lnSpc>
                          <a:spcPct val="114000"/>
                        </a:lnSpc>
                        <a:spcBef>
                          <a:spcPts val="600"/>
                        </a:spcBef>
                        <a:spcAft>
                          <a:spcPts val="600"/>
                        </a:spcAft>
                      </a:pPr>
                      <a:r>
                        <a:rPr lang="en-US" sz="2000" dirty="0"/>
                        <a:t>APP</a:t>
                      </a:r>
                      <a:endParaRPr lang="en-AU" sz="2000" dirty="0"/>
                    </a:p>
                  </a:txBody>
                  <a:tcPr anchor="ctr"/>
                </a:tc>
                <a:tc>
                  <a:txBody>
                    <a:bodyPr/>
                    <a:lstStyle/>
                    <a:p>
                      <a:pPr algn="ctr">
                        <a:lnSpc>
                          <a:spcPct val="114000"/>
                        </a:lnSpc>
                        <a:spcBef>
                          <a:spcPts val="600"/>
                        </a:spcBef>
                        <a:spcAft>
                          <a:spcPts val="600"/>
                        </a:spcAft>
                      </a:pPr>
                      <a:r>
                        <a:rPr lang="en-US" sz="2000" dirty="0"/>
                        <a:t>Name</a:t>
                      </a:r>
                      <a:endParaRPr lang="en-AU" sz="2000" dirty="0"/>
                    </a:p>
                  </a:txBody>
                  <a:tcPr anchor="ctr"/>
                </a:tc>
                <a:extLst>
                  <a:ext uri="{0D108BD9-81ED-4DB2-BD59-A6C34878D82A}">
                    <a16:rowId xmlns:a16="http://schemas.microsoft.com/office/drawing/2014/main" val="1542615918"/>
                  </a:ext>
                </a:extLst>
              </a:tr>
              <a:tr h="528236">
                <a:tc>
                  <a:txBody>
                    <a:bodyPr/>
                    <a:lstStyle/>
                    <a:p>
                      <a:pPr algn="ctr">
                        <a:lnSpc>
                          <a:spcPct val="114000"/>
                        </a:lnSpc>
                        <a:spcBef>
                          <a:spcPts val="600"/>
                        </a:spcBef>
                        <a:spcAft>
                          <a:spcPts val="600"/>
                        </a:spcAft>
                      </a:pPr>
                      <a:r>
                        <a:rPr lang="en-US" sz="2000" dirty="0">
                          <a:solidFill>
                            <a:schemeClr val="tx1">
                              <a:lumMod val="75000"/>
                              <a:lumOff val="25000"/>
                            </a:schemeClr>
                          </a:solidFill>
                        </a:rPr>
                        <a:t>5</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Notification of the collection of personal information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718307911"/>
                  </a:ext>
                </a:extLst>
              </a:tr>
              <a:tr h="623545">
                <a:tc>
                  <a:txBody>
                    <a:bodyPr/>
                    <a:lstStyle/>
                    <a:p>
                      <a:pPr algn="ctr">
                        <a:lnSpc>
                          <a:spcPct val="114000"/>
                        </a:lnSpc>
                        <a:spcBef>
                          <a:spcPts val="600"/>
                        </a:spcBef>
                        <a:spcAft>
                          <a:spcPts val="600"/>
                        </a:spcAft>
                      </a:pPr>
                      <a:r>
                        <a:rPr lang="en-US" sz="2000" dirty="0">
                          <a:solidFill>
                            <a:schemeClr val="tx1">
                              <a:lumMod val="75000"/>
                              <a:lumOff val="25000"/>
                            </a:schemeClr>
                          </a:solidFill>
                        </a:rPr>
                        <a:t>6</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Use or disclosure of personal information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564769468"/>
                  </a:ext>
                </a:extLst>
              </a:tr>
              <a:tr h="528236">
                <a:tc>
                  <a:txBody>
                    <a:bodyPr/>
                    <a:lstStyle/>
                    <a:p>
                      <a:pPr algn="ctr">
                        <a:lnSpc>
                          <a:spcPct val="114000"/>
                        </a:lnSpc>
                        <a:spcBef>
                          <a:spcPts val="600"/>
                        </a:spcBef>
                        <a:spcAft>
                          <a:spcPts val="600"/>
                        </a:spcAft>
                      </a:pPr>
                      <a:r>
                        <a:rPr lang="en-US" sz="2000" dirty="0">
                          <a:solidFill>
                            <a:schemeClr val="tx1">
                              <a:lumMod val="75000"/>
                              <a:lumOff val="25000"/>
                            </a:schemeClr>
                          </a:solidFill>
                        </a:rPr>
                        <a:t>7</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Direct marketing</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1057212046"/>
                  </a:ext>
                </a:extLst>
              </a:tr>
            </a:tbl>
          </a:graphicData>
        </a:graphic>
      </p:graphicFrame>
      <p:pic>
        <p:nvPicPr>
          <p:cNvPr id="6" name="Picture 5">
            <a:extLst>
              <a:ext uri="{FF2B5EF4-FFF2-40B4-BE49-F238E27FC236}">
                <a16:creationId xmlns:a16="http://schemas.microsoft.com/office/drawing/2014/main" id="{9199B851-A221-4730-AC2E-E0BCCEFF430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6244A54-848D-4CE5-93DB-FC36BC2728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F1637C7-1591-4698-BC56-54360B8549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DFA4AC4-F730-400A-A4D6-EBEB0F0E8A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62599AA-D47C-4A19-BD2B-1D06962701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63233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880E31-DEAB-4F24-B7FF-A816A9A8EB44}"/>
              </a:ext>
            </a:extLst>
          </p:cNvPr>
          <p:cNvPicPr>
            <a:picLocks noChangeAspect="1"/>
          </p:cNvPicPr>
          <p:nvPr/>
        </p:nvPicPr>
        <p:blipFill>
          <a:blip r:embed="rId2">
            <a:extLst>
              <a:ext uri="{28A0092B-C50C-407E-A947-70E740481C1C}">
                <a14:useLocalDpi xmlns:a14="http://schemas.microsoft.com/office/drawing/2010/main" val="0"/>
              </a:ext>
            </a:extLst>
          </a:blip>
          <a:srcRect l="6588" r="6588"/>
          <a:stretch/>
        </p:blipFill>
        <p:spPr>
          <a:xfrm>
            <a:off x="4254500" y="1817"/>
            <a:ext cx="7937500" cy="6857999"/>
          </a:xfrm>
          <a:prstGeom prst="rect">
            <a:avLst/>
          </a:prstGeom>
        </p:spPr>
      </p:pic>
      <p:sp>
        <p:nvSpPr>
          <p:cNvPr id="2" name="Rectangle 1">
            <a:extLst>
              <a:ext uri="{FF2B5EF4-FFF2-40B4-BE49-F238E27FC236}">
                <a16:creationId xmlns:a16="http://schemas.microsoft.com/office/drawing/2014/main" id="{C452C049-6FE8-727E-A302-E7BB2B2F4355}"/>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764539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Key Issues in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sector faces several issues related to providing care and services to older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key issues in Aged Care include the following:</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effectLst/>
              </a:rPr>
              <a:t>Funding</a:t>
            </a:r>
            <a:endParaRPr lang="en-US" sz="2200" dirty="0">
              <a:solidFill>
                <a:schemeClr val="tx1">
                  <a:lumMod val="75000"/>
                  <a:lumOff val="25000"/>
                </a:schemeClr>
              </a:solidFill>
            </a:endParaRPr>
          </a:p>
          <a:p>
            <a:pPr marL="538163" marR="64135" lvl="0" indent="-342900" algn="just">
              <a:lnSpc>
                <a:spcPct val="115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effectLst/>
              </a:rPr>
              <a:t>Providing quality care can get expensive.</a:t>
            </a:r>
            <a:endParaRPr lang="en-PH" sz="2200" dirty="0">
              <a:solidFill>
                <a:schemeClr val="tx1">
                  <a:lumMod val="75000"/>
                  <a:lumOff val="25000"/>
                </a:schemeClr>
              </a:solidFill>
              <a:effectLst/>
            </a:endParaRPr>
          </a:p>
          <a:p>
            <a:pPr marL="538163" marR="64135" lvl="0" indent="-342900" algn="just">
              <a:lnSpc>
                <a:spcPct val="115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effectLst/>
              </a:rPr>
              <a:t>Many government-funded providers lack resources to improve their services.</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spTree>
    <p:extLst>
      <p:ext uri="{BB962C8B-B14F-4D97-AF65-F5344CB8AC3E}">
        <p14:creationId xmlns:p14="http://schemas.microsoft.com/office/powerpoint/2010/main" val="26979422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 Act 1988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contains the 13 Australian Privacy Principles (APP) that care providers must follow to ensure confidentiality, as seen in the table below:</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2" name="Table 6">
            <a:extLst>
              <a:ext uri="{FF2B5EF4-FFF2-40B4-BE49-F238E27FC236}">
                <a16:creationId xmlns:a16="http://schemas.microsoft.com/office/drawing/2014/main" id="{4EADF0D9-75A7-1559-9B21-900CD3329A55}"/>
              </a:ext>
            </a:extLst>
          </p:cNvPr>
          <p:cNvGraphicFramePr>
            <a:graphicFrameLocks noGrp="1"/>
          </p:cNvGraphicFramePr>
          <p:nvPr>
            <p:extLst>
              <p:ext uri="{D42A27DB-BD31-4B8C-83A1-F6EECF244321}">
                <p14:modId xmlns:p14="http://schemas.microsoft.com/office/powerpoint/2010/main" val="3640617283"/>
              </p:ext>
            </p:extLst>
          </p:nvPr>
        </p:nvGraphicFramePr>
        <p:xfrm>
          <a:off x="965199" y="3342640"/>
          <a:ext cx="9959973" cy="2265596"/>
        </p:xfrm>
        <a:graphic>
          <a:graphicData uri="http://schemas.openxmlformats.org/drawingml/2006/table">
            <a:tbl>
              <a:tblPr firstRow="1" bandRow="1">
                <a:tableStyleId>{5A111915-BE36-4E01-A7E5-04B1672EAD32}</a:tableStyleId>
              </a:tblPr>
              <a:tblGrid>
                <a:gridCol w="1764803">
                  <a:extLst>
                    <a:ext uri="{9D8B030D-6E8A-4147-A177-3AD203B41FA5}">
                      <a16:colId xmlns:a16="http://schemas.microsoft.com/office/drawing/2014/main" val="386889896"/>
                    </a:ext>
                  </a:extLst>
                </a:gridCol>
                <a:gridCol w="8195170">
                  <a:extLst>
                    <a:ext uri="{9D8B030D-6E8A-4147-A177-3AD203B41FA5}">
                      <a16:colId xmlns:a16="http://schemas.microsoft.com/office/drawing/2014/main" val="2639951097"/>
                    </a:ext>
                  </a:extLst>
                </a:gridCol>
              </a:tblGrid>
              <a:tr h="585579">
                <a:tc>
                  <a:txBody>
                    <a:bodyPr/>
                    <a:lstStyle/>
                    <a:p>
                      <a:pPr algn="ctr">
                        <a:lnSpc>
                          <a:spcPct val="114000"/>
                        </a:lnSpc>
                        <a:spcBef>
                          <a:spcPts val="600"/>
                        </a:spcBef>
                        <a:spcAft>
                          <a:spcPts val="600"/>
                        </a:spcAft>
                      </a:pPr>
                      <a:r>
                        <a:rPr lang="en-US" sz="2000" dirty="0"/>
                        <a:t>APP</a:t>
                      </a:r>
                      <a:endParaRPr lang="en-AU" sz="2000" dirty="0"/>
                    </a:p>
                  </a:txBody>
                  <a:tcPr anchor="ctr"/>
                </a:tc>
                <a:tc>
                  <a:txBody>
                    <a:bodyPr/>
                    <a:lstStyle/>
                    <a:p>
                      <a:pPr algn="ctr">
                        <a:lnSpc>
                          <a:spcPct val="114000"/>
                        </a:lnSpc>
                        <a:spcBef>
                          <a:spcPts val="600"/>
                        </a:spcBef>
                        <a:spcAft>
                          <a:spcPts val="600"/>
                        </a:spcAft>
                      </a:pPr>
                      <a:r>
                        <a:rPr lang="en-US" sz="2000" dirty="0"/>
                        <a:t>Name</a:t>
                      </a:r>
                      <a:endParaRPr lang="en-AU" sz="2000" dirty="0"/>
                    </a:p>
                  </a:txBody>
                  <a:tcPr anchor="ctr"/>
                </a:tc>
                <a:extLst>
                  <a:ext uri="{0D108BD9-81ED-4DB2-BD59-A6C34878D82A}">
                    <a16:rowId xmlns:a16="http://schemas.microsoft.com/office/drawing/2014/main" val="1542615918"/>
                  </a:ext>
                </a:extLst>
              </a:tr>
              <a:tr h="528236">
                <a:tc>
                  <a:txBody>
                    <a:bodyPr/>
                    <a:lstStyle/>
                    <a:p>
                      <a:pPr algn="ctr">
                        <a:lnSpc>
                          <a:spcPct val="114000"/>
                        </a:lnSpc>
                        <a:spcBef>
                          <a:spcPts val="600"/>
                        </a:spcBef>
                        <a:spcAft>
                          <a:spcPts val="600"/>
                        </a:spcAft>
                      </a:pPr>
                      <a:r>
                        <a:rPr lang="en-US" sz="2000" dirty="0">
                          <a:solidFill>
                            <a:schemeClr val="tx1">
                              <a:lumMod val="75000"/>
                              <a:lumOff val="25000"/>
                            </a:schemeClr>
                          </a:solidFill>
                        </a:rPr>
                        <a:t>8</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Cross border disclosure of personal information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718307911"/>
                  </a:ext>
                </a:extLst>
              </a:tr>
              <a:tr h="623545">
                <a:tc>
                  <a:txBody>
                    <a:bodyPr/>
                    <a:lstStyle/>
                    <a:p>
                      <a:pPr algn="ctr">
                        <a:lnSpc>
                          <a:spcPct val="114000"/>
                        </a:lnSpc>
                        <a:spcBef>
                          <a:spcPts val="600"/>
                        </a:spcBef>
                        <a:spcAft>
                          <a:spcPts val="600"/>
                        </a:spcAft>
                      </a:pPr>
                      <a:r>
                        <a:rPr lang="en-US" sz="2000" dirty="0">
                          <a:solidFill>
                            <a:schemeClr val="tx1">
                              <a:lumMod val="75000"/>
                              <a:lumOff val="25000"/>
                            </a:schemeClr>
                          </a:solidFill>
                        </a:rPr>
                        <a:t>9</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Adoption, use or disclosure of government-related identifiers</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564769468"/>
                  </a:ext>
                </a:extLst>
              </a:tr>
              <a:tr h="528236">
                <a:tc>
                  <a:txBody>
                    <a:bodyPr/>
                    <a:lstStyle/>
                    <a:p>
                      <a:pPr algn="ctr">
                        <a:lnSpc>
                          <a:spcPct val="114000"/>
                        </a:lnSpc>
                        <a:spcBef>
                          <a:spcPts val="600"/>
                        </a:spcBef>
                        <a:spcAft>
                          <a:spcPts val="600"/>
                        </a:spcAft>
                      </a:pPr>
                      <a:r>
                        <a:rPr lang="en-US" sz="2000" dirty="0">
                          <a:solidFill>
                            <a:schemeClr val="tx1">
                              <a:lumMod val="75000"/>
                              <a:lumOff val="25000"/>
                            </a:schemeClr>
                          </a:solidFill>
                        </a:rPr>
                        <a:t>10</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Quality of personal information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1057212046"/>
                  </a:ext>
                </a:extLst>
              </a:tr>
            </a:tbl>
          </a:graphicData>
        </a:graphic>
      </p:graphicFrame>
      <p:pic>
        <p:nvPicPr>
          <p:cNvPr id="6" name="Picture 5">
            <a:extLst>
              <a:ext uri="{FF2B5EF4-FFF2-40B4-BE49-F238E27FC236}">
                <a16:creationId xmlns:a16="http://schemas.microsoft.com/office/drawing/2014/main" id="{CC96FD49-7F30-48E8-8FCC-AA9CB38FD83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10EB2D2-7CE4-424F-B868-3B0F95D08A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4348C0D-55C0-4722-B209-99A91EDFE9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3AE4433-77F8-4B27-A0D7-7182412A25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534B36-233A-4907-A69A-5205B2D13F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28426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 Act 1988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contains the 13 Australian Privacy Principles (APP) that care providers must follow to ensure confidentiality, as seen in the table below:</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2" name="Table 6">
            <a:extLst>
              <a:ext uri="{FF2B5EF4-FFF2-40B4-BE49-F238E27FC236}">
                <a16:creationId xmlns:a16="http://schemas.microsoft.com/office/drawing/2014/main" id="{4EADF0D9-75A7-1559-9B21-900CD3329A55}"/>
              </a:ext>
            </a:extLst>
          </p:cNvPr>
          <p:cNvGraphicFramePr>
            <a:graphicFrameLocks noGrp="1"/>
          </p:cNvGraphicFramePr>
          <p:nvPr>
            <p:extLst>
              <p:ext uri="{D42A27DB-BD31-4B8C-83A1-F6EECF244321}">
                <p14:modId xmlns:p14="http://schemas.microsoft.com/office/powerpoint/2010/main" val="1598147710"/>
              </p:ext>
            </p:extLst>
          </p:nvPr>
        </p:nvGraphicFramePr>
        <p:xfrm>
          <a:off x="965199" y="3342640"/>
          <a:ext cx="9959973" cy="2265596"/>
        </p:xfrm>
        <a:graphic>
          <a:graphicData uri="http://schemas.openxmlformats.org/drawingml/2006/table">
            <a:tbl>
              <a:tblPr firstRow="1" bandRow="1">
                <a:tableStyleId>{5A111915-BE36-4E01-A7E5-04B1672EAD32}</a:tableStyleId>
              </a:tblPr>
              <a:tblGrid>
                <a:gridCol w="1764803">
                  <a:extLst>
                    <a:ext uri="{9D8B030D-6E8A-4147-A177-3AD203B41FA5}">
                      <a16:colId xmlns:a16="http://schemas.microsoft.com/office/drawing/2014/main" val="386889896"/>
                    </a:ext>
                  </a:extLst>
                </a:gridCol>
                <a:gridCol w="8195170">
                  <a:extLst>
                    <a:ext uri="{9D8B030D-6E8A-4147-A177-3AD203B41FA5}">
                      <a16:colId xmlns:a16="http://schemas.microsoft.com/office/drawing/2014/main" val="2639951097"/>
                    </a:ext>
                  </a:extLst>
                </a:gridCol>
              </a:tblGrid>
              <a:tr h="585579">
                <a:tc>
                  <a:txBody>
                    <a:bodyPr/>
                    <a:lstStyle/>
                    <a:p>
                      <a:pPr algn="ctr">
                        <a:lnSpc>
                          <a:spcPct val="114000"/>
                        </a:lnSpc>
                        <a:spcBef>
                          <a:spcPts val="600"/>
                        </a:spcBef>
                        <a:spcAft>
                          <a:spcPts val="600"/>
                        </a:spcAft>
                      </a:pPr>
                      <a:r>
                        <a:rPr lang="en-US" sz="2000" dirty="0"/>
                        <a:t>APP</a:t>
                      </a:r>
                      <a:endParaRPr lang="en-AU" sz="2000" dirty="0"/>
                    </a:p>
                  </a:txBody>
                  <a:tcPr anchor="ctr"/>
                </a:tc>
                <a:tc>
                  <a:txBody>
                    <a:bodyPr/>
                    <a:lstStyle/>
                    <a:p>
                      <a:pPr algn="ctr">
                        <a:lnSpc>
                          <a:spcPct val="114000"/>
                        </a:lnSpc>
                        <a:spcBef>
                          <a:spcPts val="600"/>
                        </a:spcBef>
                        <a:spcAft>
                          <a:spcPts val="600"/>
                        </a:spcAft>
                      </a:pPr>
                      <a:r>
                        <a:rPr lang="en-US" sz="2000" dirty="0"/>
                        <a:t>Name</a:t>
                      </a:r>
                      <a:endParaRPr lang="en-AU" sz="2000" dirty="0"/>
                    </a:p>
                  </a:txBody>
                  <a:tcPr anchor="ctr"/>
                </a:tc>
                <a:extLst>
                  <a:ext uri="{0D108BD9-81ED-4DB2-BD59-A6C34878D82A}">
                    <a16:rowId xmlns:a16="http://schemas.microsoft.com/office/drawing/2014/main" val="1542615918"/>
                  </a:ext>
                </a:extLst>
              </a:tr>
              <a:tr h="528236">
                <a:tc>
                  <a:txBody>
                    <a:bodyPr/>
                    <a:lstStyle/>
                    <a:p>
                      <a:pPr algn="ctr">
                        <a:lnSpc>
                          <a:spcPct val="114000"/>
                        </a:lnSpc>
                        <a:spcBef>
                          <a:spcPts val="600"/>
                        </a:spcBef>
                        <a:spcAft>
                          <a:spcPts val="600"/>
                        </a:spcAft>
                      </a:pPr>
                      <a:r>
                        <a:rPr lang="en-US" sz="2000" dirty="0">
                          <a:solidFill>
                            <a:schemeClr val="tx1">
                              <a:lumMod val="75000"/>
                              <a:lumOff val="25000"/>
                            </a:schemeClr>
                          </a:solidFill>
                        </a:rPr>
                        <a:t>11</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Security of personal information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718307911"/>
                  </a:ext>
                </a:extLst>
              </a:tr>
              <a:tr h="623545">
                <a:tc>
                  <a:txBody>
                    <a:bodyPr/>
                    <a:lstStyle/>
                    <a:p>
                      <a:pPr algn="ctr">
                        <a:lnSpc>
                          <a:spcPct val="114000"/>
                        </a:lnSpc>
                        <a:spcBef>
                          <a:spcPts val="600"/>
                        </a:spcBef>
                        <a:spcAft>
                          <a:spcPts val="600"/>
                        </a:spcAft>
                      </a:pPr>
                      <a:r>
                        <a:rPr lang="en-US" sz="2000" dirty="0">
                          <a:solidFill>
                            <a:schemeClr val="tx1">
                              <a:lumMod val="75000"/>
                              <a:lumOff val="25000"/>
                            </a:schemeClr>
                          </a:solidFill>
                        </a:rPr>
                        <a:t>12</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2000" dirty="0">
                          <a:solidFill>
                            <a:schemeClr val="tx1">
                              <a:lumMod val="75000"/>
                              <a:lumOff val="25000"/>
                            </a:schemeClr>
                          </a:solidFill>
                        </a:rPr>
                        <a:t>Access to personal information</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564769468"/>
                  </a:ext>
                </a:extLst>
              </a:tr>
              <a:tr h="528236">
                <a:tc>
                  <a:txBody>
                    <a:bodyPr/>
                    <a:lstStyle/>
                    <a:p>
                      <a:pPr algn="ctr">
                        <a:lnSpc>
                          <a:spcPct val="114000"/>
                        </a:lnSpc>
                        <a:spcBef>
                          <a:spcPts val="600"/>
                        </a:spcBef>
                        <a:spcAft>
                          <a:spcPts val="600"/>
                        </a:spcAft>
                      </a:pPr>
                      <a:r>
                        <a:rPr lang="en-US" sz="2000" dirty="0">
                          <a:solidFill>
                            <a:schemeClr val="tx1">
                              <a:lumMod val="75000"/>
                              <a:lumOff val="25000"/>
                            </a:schemeClr>
                          </a:solidFill>
                        </a:rPr>
                        <a:t>13</a:t>
                      </a:r>
                      <a:endParaRPr lang="en-AU" sz="2000" dirty="0">
                        <a:solidFill>
                          <a:schemeClr val="tx1">
                            <a:lumMod val="75000"/>
                            <a:lumOff val="25000"/>
                          </a:schemeClr>
                        </a:solidFill>
                      </a:endParaRPr>
                    </a:p>
                  </a:txBody>
                  <a:tcPr/>
                </a:tc>
                <a:tc>
                  <a:txBody>
                    <a:bodyPr/>
                    <a:lstStyle/>
                    <a:p>
                      <a:pPr>
                        <a:lnSpc>
                          <a:spcPct val="114000"/>
                        </a:lnSpc>
                        <a:spcBef>
                          <a:spcPts val="600"/>
                        </a:spcBef>
                        <a:spcAft>
                          <a:spcPts val="600"/>
                        </a:spcAft>
                      </a:pPr>
                      <a:r>
                        <a:rPr lang="en-US" sz="2000" dirty="0">
                          <a:solidFill>
                            <a:schemeClr val="tx1">
                              <a:lumMod val="75000"/>
                              <a:lumOff val="25000"/>
                            </a:schemeClr>
                          </a:solidFill>
                        </a:rPr>
                        <a:t>Correction of personal information</a:t>
                      </a:r>
                      <a:endParaRPr lang="en-AU" sz="2000" dirty="0">
                        <a:solidFill>
                          <a:schemeClr val="tx1">
                            <a:lumMod val="75000"/>
                            <a:lumOff val="25000"/>
                          </a:schemeClr>
                        </a:solidFill>
                      </a:endParaRPr>
                    </a:p>
                  </a:txBody>
                  <a:tcPr/>
                </a:tc>
                <a:extLst>
                  <a:ext uri="{0D108BD9-81ED-4DB2-BD59-A6C34878D82A}">
                    <a16:rowId xmlns:a16="http://schemas.microsoft.com/office/drawing/2014/main" val="1057212046"/>
                  </a:ext>
                </a:extLst>
              </a:tr>
            </a:tbl>
          </a:graphicData>
        </a:graphic>
      </p:graphicFrame>
      <p:pic>
        <p:nvPicPr>
          <p:cNvPr id="6" name="Picture 5">
            <a:extLst>
              <a:ext uri="{FF2B5EF4-FFF2-40B4-BE49-F238E27FC236}">
                <a16:creationId xmlns:a16="http://schemas.microsoft.com/office/drawing/2014/main" id="{958A435D-B2F5-4EEE-9CC2-E1145B5C44E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5B3139E-1CB2-4B96-8D28-6080B8E8D0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FB6757E-0F9E-4A57-947A-4148C83F70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366011E-27FF-472F-BFC0-83A929E5211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4EC9DA-1B4E-4C29-8164-D5F6595466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46650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Division 2, Part 16B of the Act, exceptions include situations where: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Information is necessary to provide medical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Information may affect public health and safety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Information is necessary to keep the person safe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representative has given consent, if person is unable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818CF62C-A6E8-43F1-906F-89D66A64367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A4AAFF3-0A38-4FE3-BF5D-D4D1530CC8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537718B-1BBA-439E-8232-EE0BF77996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42500E1-CE35-41F9-9D48-82FCD93AB3C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8BA9402-13A2-4C55-B0C7-2962B53C54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790777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346880-ED58-4C74-8FF9-00D842058A16}"/>
              </a:ext>
            </a:extLst>
          </p:cNvPr>
          <p:cNvPicPr>
            <a:picLocks noChangeAspect="1"/>
          </p:cNvPicPr>
          <p:nvPr/>
        </p:nvPicPr>
        <p:blipFill>
          <a:blip r:embed="rId2">
            <a:extLst>
              <a:ext uri="{28A0092B-C50C-407E-A947-70E740481C1C}">
                <a14:useLocalDpi xmlns:a14="http://schemas.microsoft.com/office/drawing/2010/main" val="0"/>
              </a:ext>
            </a:extLst>
          </a:blip>
          <a:srcRect l="17864" r="17864"/>
          <a:stretch/>
        </p:blipFill>
        <p:spPr>
          <a:xfrm>
            <a:off x="4254500" y="1817"/>
            <a:ext cx="7937500" cy="6857999"/>
          </a:xfrm>
          <a:prstGeom prst="rect">
            <a:avLst/>
          </a:prstGeom>
        </p:spPr>
      </p:pic>
      <p:sp>
        <p:nvSpPr>
          <p:cNvPr id="8" name="Rectangle 7">
            <a:extLst>
              <a:ext uri="{FF2B5EF4-FFF2-40B4-BE49-F238E27FC236}">
                <a16:creationId xmlns:a16="http://schemas.microsoft.com/office/drawing/2014/main" id="{2B3C36DB-CF8C-4357-ACEF-C0E56A8898BB}"/>
              </a:ext>
            </a:extLst>
          </p:cNvPr>
          <p:cNvSpPr/>
          <p:nvPr/>
        </p:nvSpPr>
        <p:spPr>
          <a:xfrm>
            <a:off x="4114801" y="0"/>
            <a:ext cx="4889499"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7059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 follow the Australian Privacy Principles.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respect older people's right to privacy.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measures in place that protect people’s records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Go through a process of </a:t>
            </a:r>
            <a:r>
              <a:rPr lang="en-US" sz="2200" dirty="0" err="1">
                <a:solidFill>
                  <a:schemeClr val="tx1">
                    <a:lumMod val="75000"/>
                    <a:lumOff val="25000"/>
                  </a:schemeClr>
                </a:solidFill>
              </a:rPr>
              <a:t>authorisation</a:t>
            </a:r>
            <a:r>
              <a:rPr lang="en-US" sz="2200" dirty="0">
                <a:solidFill>
                  <a:schemeClr val="tx1">
                    <a:lumMod val="75000"/>
                    <a:lumOff val="25000"/>
                  </a:schemeClr>
                </a:solidFill>
              </a:rPr>
              <a:t> to access records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spTree>
    <p:extLst>
      <p:ext uri="{BB962C8B-B14F-4D97-AF65-F5344CB8AC3E}">
        <p14:creationId xmlns:p14="http://schemas.microsoft.com/office/powerpoint/2010/main" val="24467445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responsibilities to maintain privacy and confidentiality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Strictly following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records policy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keeping a personal copy of older people's records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sharing information about older people to anyone outside the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uploading older people's records anywhere else online.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10" name="Picture 9">
            <a:extLst>
              <a:ext uri="{FF2B5EF4-FFF2-40B4-BE49-F238E27FC236}">
                <a16:creationId xmlns:a16="http://schemas.microsoft.com/office/drawing/2014/main" id="{8195D6C6-5F6B-4245-B21E-7DE4DE138B6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E592114-3D11-4AEB-BA32-F52211E1E51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5CF9BA8-04E6-4A40-A643-190226A6E6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1C70B69-ED9D-497D-B572-9C5D491B1E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D189439-32A2-4E3B-9F96-2ED4E92111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B2BA89C-267A-44BA-B178-12185B937D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459846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Meet job role requirements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t>
            </a:r>
            <a:r>
              <a:rPr lang="en-US" sz="2200" dirty="0" err="1">
                <a:solidFill>
                  <a:schemeClr val="tx1">
                    <a:lumMod val="75000"/>
                    <a:lumOff val="25000"/>
                  </a:schemeClr>
                </a:solidFill>
              </a:rPr>
              <a:t>organisational</a:t>
            </a:r>
            <a:r>
              <a:rPr lang="en-US" sz="2200" dirty="0">
                <a:solidFill>
                  <a:schemeClr val="tx1">
                    <a:lumMod val="75000"/>
                    <a:lumOff val="25000"/>
                  </a:schemeClr>
                </a:solidFill>
              </a:rPr>
              <a:t> requirements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an aged care context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self-care strategies </a:t>
            </a:r>
            <a:endParaRPr lang="en-AU" sz="2200" dirty="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3361027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92EB7D99-C411-49D1-827D-33EA4DDBE0E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1F8B739-9131-45E8-B8EC-43B36F612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C09A5C5-8601-4007-B302-7EC8CD2B8D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9F5B961-E1A1-42B4-95B9-1E34AE2497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C0D653C-85BF-44EE-9594-8A59B5BB4A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04441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2"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Key Issues in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sector faces several issues related to providing care and services to older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key issues in Aged Care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0" dirty="0">
                <a:solidFill>
                  <a:schemeClr val="tx1">
                    <a:lumMod val="75000"/>
                    <a:lumOff val="25000"/>
                  </a:schemeClr>
                </a:solidFill>
                <a:effectLst/>
              </a:rPr>
              <a:t>Workforce</a:t>
            </a:r>
            <a:endParaRPr lang="en-US" sz="2200" dirty="0">
              <a:solidFill>
                <a:schemeClr val="tx1">
                  <a:lumMod val="75000"/>
                  <a:lumOff val="25000"/>
                </a:schemeClr>
              </a:solidFill>
            </a:endParaRPr>
          </a:p>
          <a:p>
            <a:pPr marL="538163" marR="64135" lvl="0" indent="-342900" algn="just">
              <a:lnSpc>
                <a:spcPct val="115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effectLst/>
              </a:rPr>
              <a:t>Workers in the aged care sector are overworked and underpaid.</a:t>
            </a:r>
          </a:p>
          <a:p>
            <a:pPr marL="538163" marR="64135" lvl="0" indent="-342900" algn="just">
              <a:lnSpc>
                <a:spcPct val="115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effectLst/>
              </a:rPr>
              <a:t>Workers are leaving the aged care sector because of the treatment they receive.</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4" name="Picture 3">
            <a:extLst>
              <a:ext uri="{FF2B5EF4-FFF2-40B4-BE49-F238E27FC236}">
                <a16:creationId xmlns:a16="http://schemas.microsoft.com/office/drawing/2014/main" id="{029C3737-2ADC-981B-256E-22BB2BD65D4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6714DFE-F26B-40FF-9C96-6859C4A2CC5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0B5EF68-CC29-49D2-A122-F19607AFF5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5CFFD4C-BA21-464C-97C0-7363CD36A2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B417E6E-10BE-4E44-BEBF-DDFE8BCA33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C2C5A7-82C7-4A77-8AE4-8D536EEE4D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22147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Key Issues in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sector faces several issues related to providing care and services to older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key issues in Aged Care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0" dirty="0">
                <a:solidFill>
                  <a:schemeClr val="tx1">
                    <a:lumMod val="75000"/>
                    <a:lumOff val="25000"/>
                  </a:schemeClr>
                </a:solidFill>
                <a:effectLst/>
              </a:rPr>
              <a:t>Treatment of older people</a:t>
            </a:r>
            <a:endParaRPr lang="en-US" sz="2200" dirty="0">
              <a:solidFill>
                <a:schemeClr val="tx1">
                  <a:lumMod val="75000"/>
                  <a:lumOff val="25000"/>
                </a:schemeClr>
              </a:solidFill>
            </a:endParaRPr>
          </a:p>
          <a:p>
            <a:pPr marL="538163" marR="64135" lvl="0" indent="-342900" algn="just">
              <a:lnSpc>
                <a:spcPct val="115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effectLst/>
              </a:rPr>
              <a:t>Some older people report not having their needs met.</a:t>
            </a:r>
          </a:p>
          <a:p>
            <a:pPr marL="538163" marR="64135" lvl="0" indent="-342900" algn="just">
              <a:lnSpc>
                <a:spcPct val="115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effectLst/>
              </a:rPr>
              <a:t>Some older people report experiencing abuse from aged care workers.</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4" name="Picture 3">
            <a:extLst>
              <a:ext uri="{FF2B5EF4-FFF2-40B4-BE49-F238E27FC236}">
                <a16:creationId xmlns:a16="http://schemas.microsoft.com/office/drawing/2014/main" id="{720A95F8-2BC5-12C0-3621-48EE9F01EA6D}"/>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ECFC6DB-591D-4F43-927E-22336A4E18EC}"/>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71DA6A7-3EC8-4D7B-A508-0F884EDE856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651C124-21EA-4B91-877B-A9990F6447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3E5C452-4600-4BA5-85FE-D1EFEDE417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78AE4DE-E9D7-4723-9BE0-F5325E3166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5833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key issues in aged care support services together with their impact to the provision of care on older people: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2" name="Table 7">
            <a:extLst>
              <a:ext uri="{FF2B5EF4-FFF2-40B4-BE49-F238E27FC236}">
                <a16:creationId xmlns:a16="http://schemas.microsoft.com/office/drawing/2014/main" id="{51543809-1720-A909-F137-692E7790DAEE}"/>
              </a:ext>
            </a:extLst>
          </p:cNvPr>
          <p:cNvGraphicFramePr>
            <a:graphicFrameLocks noGrp="1"/>
          </p:cNvGraphicFramePr>
          <p:nvPr>
            <p:extLst>
              <p:ext uri="{D42A27DB-BD31-4B8C-83A1-F6EECF244321}">
                <p14:modId xmlns:p14="http://schemas.microsoft.com/office/powerpoint/2010/main" val="708895350"/>
              </p:ext>
            </p:extLst>
          </p:nvPr>
        </p:nvGraphicFramePr>
        <p:xfrm>
          <a:off x="964642" y="2903973"/>
          <a:ext cx="9960758" cy="3272988"/>
        </p:xfrm>
        <a:graphic>
          <a:graphicData uri="http://schemas.openxmlformats.org/drawingml/2006/table">
            <a:tbl>
              <a:tblPr firstRow="1" bandRow="1">
                <a:tableStyleId>{5A111915-BE36-4E01-A7E5-04B1672EAD32}</a:tableStyleId>
              </a:tblPr>
              <a:tblGrid>
                <a:gridCol w="1852946">
                  <a:extLst>
                    <a:ext uri="{9D8B030D-6E8A-4147-A177-3AD203B41FA5}">
                      <a16:colId xmlns:a16="http://schemas.microsoft.com/office/drawing/2014/main" val="1334359937"/>
                    </a:ext>
                  </a:extLst>
                </a:gridCol>
                <a:gridCol w="2889876">
                  <a:extLst>
                    <a:ext uri="{9D8B030D-6E8A-4147-A177-3AD203B41FA5}">
                      <a16:colId xmlns:a16="http://schemas.microsoft.com/office/drawing/2014/main" val="3394828268"/>
                    </a:ext>
                  </a:extLst>
                </a:gridCol>
                <a:gridCol w="5217936">
                  <a:extLst>
                    <a:ext uri="{9D8B030D-6E8A-4147-A177-3AD203B41FA5}">
                      <a16:colId xmlns:a16="http://schemas.microsoft.com/office/drawing/2014/main" val="1874566563"/>
                    </a:ext>
                  </a:extLst>
                </a:gridCol>
              </a:tblGrid>
              <a:tr h="1090996">
                <a:tc>
                  <a:txBody>
                    <a:bodyPr/>
                    <a:lstStyle/>
                    <a:p>
                      <a:pPr algn="ctr"/>
                      <a:r>
                        <a:rPr lang="en-PH" sz="1800" dirty="0"/>
                        <a:t>Support service</a:t>
                      </a:r>
                      <a:endParaRPr lang="en-AU" sz="1800" dirty="0"/>
                    </a:p>
                  </a:txBody>
                  <a:tcPr anchor="ctr"/>
                </a:tc>
                <a:tc>
                  <a:txBody>
                    <a:bodyPr/>
                    <a:lstStyle/>
                    <a:p>
                      <a:pPr algn="ctr"/>
                      <a:r>
                        <a:rPr lang="en-PH" sz="1800" dirty="0"/>
                        <a:t>Key issue</a:t>
                      </a:r>
                      <a:endParaRPr lang="en-AU" sz="1800" dirty="0"/>
                    </a:p>
                  </a:txBody>
                  <a:tcPr anchor="ctr"/>
                </a:tc>
                <a:tc>
                  <a:txBody>
                    <a:bodyPr/>
                    <a:lstStyle/>
                    <a:p>
                      <a:pPr algn="ctr"/>
                      <a:r>
                        <a:rPr lang="en-PH" sz="1800" dirty="0"/>
                        <a:t>How this key issue hinders the care and services provided to older people</a:t>
                      </a:r>
                      <a:endParaRPr lang="en-AU" sz="1800" dirty="0"/>
                    </a:p>
                  </a:txBody>
                  <a:tcPr anchor="ctr"/>
                </a:tc>
                <a:extLst>
                  <a:ext uri="{0D108BD9-81ED-4DB2-BD59-A6C34878D82A}">
                    <a16:rowId xmlns:a16="http://schemas.microsoft.com/office/drawing/2014/main" val="2062165716"/>
                  </a:ext>
                </a:extLst>
              </a:tr>
              <a:tr h="1090996">
                <a:tc rowSpan="2">
                  <a:txBody>
                    <a:bodyPr/>
                    <a:lstStyle/>
                    <a:p>
                      <a:r>
                        <a:rPr lang="en-PH" sz="1800" dirty="0">
                          <a:solidFill>
                            <a:schemeClr val="tx1">
                              <a:lumMod val="75000"/>
                              <a:lumOff val="25000"/>
                            </a:schemeClr>
                          </a:solidFill>
                        </a:rPr>
                        <a:t>Aged Care Support</a:t>
                      </a:r>
                      <a:endParaRPr lang="en-AU" sz="1800" dirty="0">
                        <a:solidFill>
                          <a:schemeClr val="tx1">
                            <a:lumMod val="75000"/>
                            <a:lumOff val="25000"/>
                          </a:schemeClr>
                        </a:solidFill>
                      </a:endParaRPr>
                    </a:p>
                  </a:txBody>
                  <a:tcPr anchor="ctr"/>
                </a:tc>
                <a:tc>
                  <a:txBody>
                    <a:bodyPr/>
                    <a:lstStyle/>
                    <a:p>
                      <a:r>
                        <a:rPr lang="en-PH" sz="1800" dirty="0">
                          <a:solidFill>
                            <a:schemeClr val="tx1">
                              <a:lumMod val="75000"/>
                              <a:lumOff val="25000"/>
                            </a:schemeClr>
                          </a:solidFill>
                        </a:rPr>
                        <a:t>Harassment and abuse</a:t>
                      </a:r>
                      <a:endParaRPr lang="en-AU" sz="1800" dirty="0">
                        <a:solidFill>
                          <a:schemeClr val="tx1">
                            <a:lumMod val="75000"/>
                            <a:lumOff val="25000"/>
                          </a:schemeClr>
                        </a:solidFill>
                      </a:endParaRPr>
                    </a:p>
                  </a:txBody>
                  <a:tcPr anchor="ctr"/>
                </a:tc>
                <a:tc>
                  <a:txBody>
                    <a:bodyPr/>
                    <a:lstStyle/>
                    <a:p>
                      <a:r>
                        <a:rPr lang="en-US" sz="1800" dirty="0">
                          <a:solidFill>
                            <a:schemeClr val="tx1">
                              <a:lumMod val="75000"/>
                              <a:lumOff val="25000"/>
                            </a:schemeClr>
                          </a:solidFill>
                        </a:rPr>
                        <a:t>This issue prevents old people from living without abuse and neglect.</a:t>
                      </a:r>
                      <a:endParaRPr lang="en-AU" sz="1800" dirty="0">
                        <a:solidFill>
                          <a:schemeClr val="tx1">
                            <a:lumMod val="75000"/>
                            <a:lumOff val="25000"/>
                          </a:schemeClr>
                        </a:solidFill>
                      </a:endParaRPr>
                    </a:p>
                  </a:txBody>
                  <a:tcPr anchor="ctr"/>
                </a:tc>
                <a:extLst>
                  <a:ext uri="{0D108BD9-81ED-4DB2-BD59-A6C34878D82A}">
                    <a16:rowId xmlns:a16="http://schemas.microsoft.com/office/drawing/2014/main" val="764099661"/>
                  </a:ext>
                </a:extLst>
              </a:tr>
              <a:tr h="1090996">
                <a:tc vMerge="1">
                  <a:txBody>
                    <a:bodyPr/>
                    <a:lstStyle/>
                    <a:p>
                      <a:endParaRPr lang="en-AU" dirty="0">
                        <a:solidFill>
                          <a:schemeClr val="tx1">
                            <a:lumMod val="75000"/>
                            <a:lumOff val="25000"/>
                          </a:schemeClr>
                        </a:solidFill>
                      </a:endParaRPr>
                    </a:p>
                  </a:txBody>
                  <a:tcPr/>
                </a:tc>
                <a:tc>
                  <a:txBody>
                    <a:bodyPr/>
                    <a:lstStyle/>
                    <a:p>
                      <a:r>
                        <a:rPr lang="en-PH" sz="1800" dirty="0">
                          <a:solidFill>
                            <a:schemeClr val="tx1">
                              <a:lumMod val="75000"/>
                              <a:lumOff val="25000"/>
                            </a:schemeClr>
                          </a:solidFill>
                        </a:rPr>
                        <a:t>Insufficient equipment and resources</a:t>
                      </a:r>
                      <a:endParaRPr lang="en-AU" sz="1800" dirty="0">
                        <a:solidFill>
                          <a:schemeClr val="tx1">
                            <a:lumMod val="75000"/>
                            <a:lumOff val="25000"/>
                          </a:schemeClr>
                        </a:solidFill>
                      </a:endParaRPr>
                    </a:p>
                  </a:txBody>
                  <a:tcPr anchor="ctr"/>
                </a:tc>
                <a:tc>
                  <a:txBody>
                    <a:bodyPr/>
                    <a:lstStyle/>
                    <a:p>
                      <a:r>
                        <a:rPr lang="en-US" sz="1800" dirty="0">
                          <a:solidFill>
                            <a:schemeClr val="tx1">
                              <a:lumMod val="75000"/>
                              <a:lumOff val="25000"/>
                            </a:schemeClr>
                          </a:solidFill>
                        </a:rPr>
                        <a:t>This issue prevents old people from having high quality care and services.</a:t>
                      </a:r>
                      <a:endParaRPr lang="en-AU" sz="1800" dirty="0">
                        <a:solidFill>
                          <a:schemeClr val="tx1">
                            <a:lumMod val="75000"/>
                            <a:lumOff val="25000"/>
                          </a:schemeClr>
                        </a:solidFill>
                      </a:endParaRPr>
                    </a:p>
                  </a:txBody>
                  <a:tcPr anchor="ctr"/>
                </a:tc>
                <a:extLst>
                  <a:ext uri="{0D108BD9-81ED-4DB2-BD59-A6C34878D82A}">
                    <a16:rowId xmlns:a16="http://schemas.microsoft.com/office/drawing/2014/main" val="4273277139"/>
                  </a:ext>
                </a:extLst>
              </a:tr>
            </a:tbl>
          </a:graphicData>
        </a:graphic>
      </p:graphicFrame>
      <p:pic>
        <p:nvPicPr>
          <p:cNvPr id="4" name="Picture 3">
            <a:extLst>
              <a:ext uri="{FF2B5EF4-FFF2-40B4-BE49-F238E27FC236}">
                <a16:creationId xmlns:a16="http://schemas.microsoft.com/office/drawing/2014/main" id="{DAD99CEB-E6D7-A205-DA99-EB520A5BEB1E}"/>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292DCFD2-0F95-492C-8422-1978724D3552}"/>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5DCAC6D-11E4-4F73-A168-DB59DD926F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B7D8868-C7F1-4E0D-9A68-55534AC99A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AEFD06A-AF99-4F49-BB2E-49B4BAE11C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7D06749-46A2-46DF-9C90-25CE9E0E37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656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key issues in aged care support services together with their impact to the provision of care on older people: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2" name="Table 7">
            <a:extLst>
              <a:ext uri="{FF2B5EF4-FFF2-40B4-BE49-F238E27FC236}">
                <a16:creationId xmlns:a16="http://schemas.microsoft.com/office/drawing/2014/main" id="{51543809-1720-A909-F137-692E7790DAEE}"/>
              </a:ext>
            </a:extLst>
          </p:cNvPr>
          <p:cNvGraphicFramePr>
            <a:graphicFrameLocks noGrp="1"/>
          </p:cNvGraphicFramePr>
          <p:nvPr/>
        </p:nvGraphicFramePr>
        <p:xfrm>
          <a:off x="964642" y="2903973"/>
          <a:ext cx="9960758" cy="3272988"/>
        </p:xfrm>
        <a:graphic>
          <a:graphicData uri="http://schemas.openxmlformats.org/drawingml/2006/table">
            <a:tbl>
              <a:tblPr firstRow="1" bandRow="1">
                <a:tableStyleId>{5A111915-BE36-4E01-A7E5-04B1672EAD32}</a:tableStyleId>
              </a:tblPr>
              <a:tblGrid>
                <a:gridCol w="1852946">
                  <a:extLst>
                    <a:ext uri="{9D8B030D-6E8A-4147-A177-3AD203B41FA5}">
                      <a16:colId xmlns:a16="http://schemas.microsoft.com/office/drawing/2014/main" val="1334359937"/>
                    </a:ext>
                  </a:extLst>
                </a:gridCol>
                <a:gridCol w="2889876">
                  <a:extLst>
                    <a:ext uri="{9D8B030D-6E8A-4147-A177-3AD203B41FA5}">
                      <a16:colId xmlns:a16="http://schemas.microsoft.com/office/drawing/2014/main" val="3394828268"/>
                    </a:ext>
                  </a:extLst>
                </a:gridCol>
                <a:gridCol w="5217936">
                  <a:extLst>
                    <a:ext uri="{9D8B030D-6E8A-4147-A177-3AD203B41FA5}">
                      <a16:colId xmlns:a16="http://schemas.microsoft.com/office/drawing/2014/main" val="1874566563"/>
                    </a:ext>
                  </a:extLst>
                </a:gridCol>
              </a:tblGrid>
              <a:tr h="1090996">
                <a:tc>
                  <a:txBody>
                    <a:bodyPr/>
                    <a:lstStyle/>
                    <a:p>
                      <a:pPr algn="ctr"/>
                      <a:r>
                        <a:rPr lang="en-PH" sz="1800" dirty="0"/>
                        <a:t>Support service</a:t>
                      </a:r>
                      <a:endParaRPr lang="en-AU" sz="1800" dirty="0"/>
                    </a:p>
                  </a:txBody>
                  <a:tcPr anchor="ctr"/>
                </a:tc>
                <a:tc>
                  <a:txBody>
                    <a:bodyPr/>
                    <a:lstStyle/>
                    <a:p>
                      <a:pPr algn="ctr"/>
                      <a:r>
                        <a:rPr lang="en-PH" sz="1800" dirty="0"/>
                        <a:t>Key issue</a:t>
                      </a:r>
                      <a:endParaRPr lang="en-AU" sz="1800" dirty="0"/>
                    </a:p>
                  </a:txBody>
                  <a:tcPr anchor="ctr"/>
                </a:tc>
                <a:tc>
                  <a:txBody>
                    <a:bodyPr/>
                    <a:lstStyle/>
                    <a:p>
                      <a:pPr algn="ctr"/>
                      <a:r>
                        <a:rPr lang="en-PH" sz="1800" dirty="0"/>
                        <a:t>How this key issue hinders the care and services provided to older people</a:t>
                      </a:r>
                      <a:endParaRPr lang="en-AU" sz="1800" dirty="0"/>
                    </a:p>
                  </a:txBody>
                  <a:tcPr anchor="ctr"/>
                </a:tc>
                <a:extLst>
                  <a:ext uri="{0D108BD9-81ED-4DB2-BD59-A6C34878D82A}">
                    <a16:rowId xmlns:a16="http://schemas.microsoft.com/office/drawing/2014/main" val="2062165716"/>
                  </a:ext>
                </a:extLst>
              </a:tr>
              <a:tr h="1090996">
                <a:tc rowSpan="2">
                  <a:txBody>
                    <a:bodyPr/>
                    <a:lstStyle/>
                    <a:p>
                      <a:pPr>
                        <a:lnSpc>
                          <a:spcPct val="114000"/>
                        </a:lnSpc>
                        <a:spcBef>
                          <a:spcPts val="600"/>
                        </a:spcBef>
                        <a:spcAft>
                          <a:spcPts val="600"/>
                        </a:spcAft>
                      </a:pPr>
                      <a:r>
                        <a:rPr lang="en-PH" sz="1800" dirty="0">
                          <a:solidFill>
                            <a:schemeClr val="tx1">
                              <a:lumMod val="75000"/>
                              <a:lumOff val="25000"/>
                            </a:schemeClr>
                          </a:solidFill>
                        </a:rPr>
                        <a:t>Aged Community Support</a:t>
                      </a:r>
                      <a:endParaRPr lang="en-AU" sz="18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PH" sz="1800" dirty="0">
                          <a:solidFill>
                            <a:schemeClr val="tx1">
                              <a:lumMod val="75000"/>
                              <a:lumOff val="25000"/>
                            </a:schemeClr>
                          </a:solidFill>
                        </a:rPr>
                        <a:t>Lack of aged care awareness activities</a:t>
                      </a:r>
                      <a:endParaRPr lang="en-AU" sz="18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1800" dirty="0">
                          <a:solidFill>
                            <a:schemeClr val="tx1">
                              <a:lumMod val="75000"/>
                              <a:lumOff val="25000"/>
                            </a:schemeClr>
                          </a:solidFill>
                        </a:rPr>
                        <a:t>This issue prevents old people from feeling valued and supported by the society.</a:t>
                      </a:r>
                      <a:endParaRPr lang="en-AU" sz="1800" dirty="0">
                        <a:solidFill>
                          <a:schemeClr val="tx1">
                            <a:lumMod val="75000"/>
                            <a:lumOff val="25000"/>
                          </a:schemeClr>
                        </a:solidFill>
                      </a:endParaRPr>
                    </a:p>
                  </a:txBody>
                  <a:tcPr anchor="ctr"/>
                </a:tc>
                <a:extLst>
                  <a:ext uri="{0D108BD9-81ED-4DB2-BD59-A6C34878D82A}">
                    <a16:rowId xmlns:a16="http://schemas.microsoft.com/office/drawing/2014/main" val="764099661"/>
                  </a:ext>
                </a:extLst>
              </a:tr>
              <a:tr h="1090996">
                <a:tc vMerge="1">
                  <a:txBody>
                    <a:bodyPr/>
                    <a:lstStyle/>
                    <a:p>
                      <a:endParaRPr lang="en-AU" dirty="0">
                        <a:solidFill>
                          <a:schemeClr val="tx1">
                            <a:lumMod val="75000"/>
                            <a:lumOff val="25000"/>
                          </a:schemeClr>
                        </a:solidFill>
                      </a:endParaRPr>
                    </a:p>
                  </a:txBody>
                  <a:tcPr/>
                </a:tc>
                <a:tc>
                  <a:txBody>
                    <a:bodyPr/>
                    <a:lstStyle/>
                    <a:p>
                      <a:pPr>
                        <a:lnSpc>
                          <a:spcPct val="114000"/>
                        </a:lnSpc>
                        <a:spcBef>
                          <a:spcPts val="600"/>
                        </a:spcBef>
                        <a:spcAft>
                          <a:spcPts val="600"/>
                        </a:spcAft>
                      </a:pPr>
                      <a:r>
                        <a:rPr lang="en-PH" sz="1800" dirty="0">
                          <a:solidFill>
                            <a:schemeClr val="tx1">
                              <a:lumMod val="75000"/>
                              <a:lumOff val="25000"/>
                            </a:schemeClr>
                          </a:solidFill>
                        </a:rPr>
                        <a:t>Lack of funds for aged care services</a:t>
                      </a:r>
                      <a:endParaRPr lang="en-AU" sz="18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US" sz="1800" dirty="0">
                          <a:solidFill>
                            <a:schemeClr val="tx1">
                              <a:lumMod val="75000"/>
                              <a:lumOff val="25000"/>
                            </a:schemeClr>
                          </a:solidFill>
                        </a:rPr>
                        <a:t>This issue prevents old people from availing high quality care and services funded by the government</a:t>
                      </a:r>
                      <a:endParaRPr lang="en-AU" sz="1800" dirty="0">
                        <a:solidFill>
                          <a:schemeClr val="tx1">
                            <a:lumMod val="75000"/>
                            <a:lumOff val="25000"/>
                          </a:schemeClr>
                        </a:solidFill>
                      </a:endParaRPr>
                    </a:p>
                  </a:txBody>
                  <a:tcPr anchor="ctr"/>
                </a:tc>
                <a:extLst>
                  <a:ext uri="{0D108BD9-81ED-4DB2-BD59-A6C34878D82A}">
                    <a16:rowId xmlns:a16="http://schemas.microsoft.com/office/drawing/2014/main" val="4273277139"/>
                  </a:ext>
                </a:extLst>
              </a:tr>
            </a:tbl>
          </a:graphicData>
        </a:graphic>
      </p:graphicFrame>
      <p:pic>
        <p:nvPicPr>
          <p:cNvPr id="4" name="Picture 3">
            <a:extLst>
              <a:ext uri="{FF2B5EF4-FFF2-40B4-BE49-F238E27FC236}">
                <a16:creationId xmlns:a16="http://schemas.microsoft.com/office/drawing/2014/main" id="{3931232F-2141-7334-3933-33F6C5A7A57A}"/>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26CDD3DC-D562-4EAB-9706-5B6394C0EFE4}"/>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C4A3FBF-5BE5-4040-84D8-7C2AA315AD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93BB64-D290-46B4-9A6D-48D996C008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EF02E98-F473-4D9B-887B-2EA2558D4C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6C3708D-8E51-4D4A-B621-5897C7BF57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19010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Psychosocial Disability of Older People </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refers to the impact that a person’s mental illness has on their social life.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Older people with psychosocial disability struggle to participate in society and communicate with others.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7" name="Content Placeholder 14">
            <a:extLst>
              <a:ext uri="{FF2B5EF4-FFF2-40B4-BE49-F238E27FC236}">
                <a16:creationId xmlns:a16="http://schemas.microsoft.com/office/drawing/2014/main" id="{ED9BE560-8381-454E-BACB-D347FF85D19F}"/>
              </a:ext>
            </a:extLst>
          </p:cNvPr>
          <p:cNvPicPr>
            <a:picLocks/>
          </p:cNvPicPr>
          <p:nvPr/>
        </p:nvPicPr>
        <p:blipFill>
          <a:blip r:embed="rId3">
            <a:extLst>
              <a:ext uri="{28A0092B-C50C-407E-A947-70E740481C1C}">
                <a14:useLocalDpi xmlns:a14="http://schemas.microsoft.com/office/drawing/2010/main" val="0"/>
              </a:ext>
            </a:extLst>
          </a:blip>
          <a:srcRect t="58" b="58"/>
          <a:stretch/>
        </p:blipFill>
        <p:spPr bwMode="auto">
          <a:xfrm>
            <a:off x="6096000" y="1825625"/>
            <a:ext cx="5257799" cy="3520098"/>
          </a:xfrm>
          <a:prstGeom prst="rect">
            <a:avLst/>
          </a:prstGeom>
          <a:noFill/>
          <a:ln>
            <a:noFill/>
          </a:ln>
        </p:spPr>
      </p:pic>
      <p:pic>
        <p:nvPicPr>
          <p:cNvPr id="6" name="Picture 5">
            <a:extLst>
              <a:ext uri="{FF2B5EF4-FFF2-40B4-BE49-F238E27FC236}">
                <a16:creationId xmlns:a16="http://schemas.microsoft.com/office/drawing/2014/main" id="{DC53175D-28BC-41F5-A49C-96FE7F4EAA9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E962DF2-146E-4681-B1E9-0F8438ED36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6BBF000-CBCD-42F6-8B5C-AF452728D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5CE6DC8-2345-4B9F-8865-2577A816C7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1CD2557-A82F-4BFC-A616-A0894D3D49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4758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Differences Between Psychosocial Disability and Mental Health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Psychosocial disability is tied to a person’s mental health condition.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not a diagnosis but a term to describe the functional effects, obstacles or barriers to equality that a person experiences as they interact with the social environment.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keep in mind that older people with mental health conditions do not automatically have a psychosocial disability.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8061C904-59B7-4E3B-8F7C-0D6529CF1C5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0EEBCC7-C491-489A-ADA3-6D8F70EDC1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7111425-A8A9-46E1-B030-44DD1586D3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3E036C9-6D14-40CD-944C-B14FDB3986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5BE7126-2079-40AF-BC71-A844B673D9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7447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Differences Between Psychosocial Disability and Mental Health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people with mental health conditions may experience challenges related to their condition.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this will not affect their ability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Concentrate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Complete tasks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Cope with stressful situations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A9EA4E78-476E-4EFF-854B-68104D3E974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DCD2109-17BD-4449-A858-C107F43DE0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E69E3CC-6F5B-4AC7-AA27-2193B0D776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CF6520F-AA3E-4575-8E9D-4590F95A5E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0457552-EDAD-4D5C-8F24-F1A223109A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4269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Person-</a:t>
            </a:r>
            <a:r>
              <a:rPr lang="en-US" sz="2200" b="1" dirty="0" err="1">
                <a:solidFill>
                  <a:schemeClr val="tx1">
                    <a:lumMod val="75000"/>
                    <a:lumOff val="25000"/>
                  </a:schemeClr>
                </a:solidFill>
              </a:rPr>
              <a:t>Centred</a:t>
            </a:r>
            <a:r>
              <a:rPr lang="en-US" sz="2200" b="1" dirty="0">
                <a:solidFill>
                  <a:schemeClr val="tx1">
                    <a:lumMod val="75000"/>
                    <a:lumOff val="25000"/>
                  </a:schemeClr>
                </a:solidFill>
              </a:rPr>
              <a:t> Approaches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putting a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means: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Seeing them as a person first and not as a ‘case’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Aiming to protect the rights and dignity of a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Focusing on matching services to meet a person’s needs and wishes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3C5C9AC1-B196-494B-BD22-B70F3C2E8DF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27378F0-ABF9-4B17-BC55-AC31038CC3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6D881AA-945C-4472-AD70-49F08B0028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41C93AC-E317-4821-B285-2F5F5B9778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784AD2D-144A-4464-AF5A-A76D0D5006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2147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Differences Between Psychosocial Disability and Mental Health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people with mental health conditions may experience challenges related to their condition.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this will not affect their ability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B1441F11-68D6-739B-A7D7-0E1E24B985D3}"/>
              </a:ext>
            </a:extLst>
          </p:cNvPr>
          <p:cNvGraphicFramePr/>
          <p:nvPr>
            <p:extLst>
              <p:ext uri="{D42A27DB-BD31-4B8C-83A1-F6EECF244321}">
                <p14:modId xmlns:p14="http://schemas.microsoft.com/office/powerpoint/2010/main" val="1310269363"/>
              </p:ext>
            </p:extLst>
          </p:nvPr>
        </p:nvGraphicFramePr>
        <p:xfrm>
          <a:off x="954593" y="3838470"/>
          <a:ext cx="9970582" cy="2130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B8031E2-D5D6-47EF-90E0-04D61B7090D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716ED06-4884-4E16-802C-6F867B4EFA5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F113C45-3AF5-41AB-ABAA-CD9D5019275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A765971-A9E1-4FF2-9D25-9EBB267888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62AE574-DC8B-4F42-BBA5-FCD71ADCCEF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31720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Impacts of Psychosocial Disability on Older People </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Older people with psychosocial disability experience restrictions on the following:</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lang="en-US" sz="2200" dirty="0">
                <a:solidFill>
                  <a:prstClr val="black">
                    <a:lumMod val="75000"/>
                    <a:lumOff val="25000"/>
                  </a:prstClr>
                </a:solidFill>
                <a:latin typeface="Calibri" panose="020F0502020204030204"/>
              </a:rPr>
              <a:t>Ability to understand constructive feedback</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r>
              <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Ability to co</a:t>
            </a:r>
            <a:r>
              <a:rPr lang="en-US" sz="2200" dirty="0">
                <a:solidFill>
                  <a:prstClr val="black">
                    <a:lumMod val="75000"/>
                    <a:lumOff val="25000"/>
                  </a:prstClr>
                </a:solidFill>
                <a:latin typeface="Calibri" panose="020F0502020204030204"/>
              </a:rPr>
              <a:t>pe with time pressures and multiple tasks</a:t>
            </a:r>
          </a:p>
          <a:p>
            <a:pPr>
              <a:lnSpc>
                <a:spcPct val="114000"/>
              </a:lnSpc>
              <a:spcBef>
                <a:spcPts val="600"/>
              </a:spcBef>
              <a:spcAft>
                <a:spcPts val="600"/>
              </a:spcAft>
              <a:buClr>
                <a:srgbClr val="1C96D3"/>
              </a:buClr>
              <a:buFont typeface="Wingdings" panose="05000000000000000000" pitchFamily="2" charset="2"/>
              <a:buChar char="§"/>
              <a:defRPr/>
            </a:pPr>
            <a:r>
              <a:rPr lang="en-US" sz="2200" dirty="0">
                <a:solidFill>
                  <a:prstClr val="black">
                    <a:lumMod val="75000"/>
                    <a:lumOff val="25000"/>
                  </a:prstClr>
                </a:solidFill>
                <a:latin typeface="Calibri" panose="020F0502020204030204"/>
              </a:rPr>
              <a:t>Ability to interact with others</a:t>
            </a:r>
            <a:endPar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endParaRPr kumimoji="0" lang="en-US" sz="22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2936F697-03C1-4495-92BC-AAA1114E0E6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E882D25-436B-4C4E-A8D1-3BA26DB281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4048A96-EF0F-44ED-BA3B-9B36C47758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E04E57A-2BE9-49DA-85C5-A7995E9FA5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22EEC2C-FF4F-4613-847B-C86C882D3F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09727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Episodic Nature of Psychosocial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Episodic means not constant and changing everyday.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that an older person is fine one day, and then they would not want to interact at all the next day.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Psychosocial disability can also vary in intensity, duration and impact on the person. Due to its episodic nature, older people who have this condition require support services.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92847199-6785-4406-BFB9-A3C6D52350B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B592982-805D-4984-B447-A6BA66EAEB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298412C-93CF-473A-A0D5-04F5A1CC1A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6E8BAF2-D00B-4E59-ABE0-9B9BA11604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2A6DE0-B42F-4E1F-A3BE-46FDB39FB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0635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519223"/>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 services can be any of the following: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D9BA1A56-B6F6-6A0F-4307-163535ACC779}"/>
              </a:ext>
            </a:extLst>
          </p:cNvPr>
          <p:cNvGraphicFramePr/>
          <p:nvPr>
            <p:extLst>
              <p:ext uri="{D42A27DB-BD31-4B8C-83A1-F6EECF244321}">
                <p14:modId xmlns:p14="http://schemas.microsoft.com/office/powerpoint/2010/main" val="1543288026"/>
              </p:ext>
            </p:extLst>
          </p:nvPr>
        </p:nvGraphicFramePr>
        <p:xfrm>
          <a:off x="974690" y="2344848"/>
          <a:ext cx="9950485" cy="393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B94542B-5A7B-4BF6-A315-3FBA247C1A2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56FFE6F-E6AF-400A-B419-57D69390790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37A1CBF-95F0-4E50-8F4C-A5220EDF6D2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FFF8D53-9E8D-4DDC-94B5-63F7954DBD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AEF441D-2D0F-48E8-B289-6AC9DC72956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5799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pointing up">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9143" t="-1429" r="-9055" b="15912"/>
          <a:stretch/>
        </p:blipFill>
        <p:spPr>
          <a:xfrm flipH="1">
            <a:off x="965200" y="254001"/>
            <a:ext cx="2885440" cy="6652912"/>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Additional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services focus on specialist and clinical care to aid in the mental health recovery of the person.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8" name="Picture 7">
            <a:extLst>
              <a:ext uri="{FF2B5EF4-FFF2-40B4-BE49-F238E27FC236}">
                <a16:creationId xmlns:a16="http://schemas.microsoft.com/office/drawing/2014/main" id="{51D5B3C4-B27C-47EF-9675-C97E5AA98F0D}"/>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6926D49-DD55-48B9-B156-A92FEFE8B0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CCEF994-960B-4AAB-B5F6-1C7C5F0A8D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905B053-7FAF-493A-B574-BAB073B15D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07BEFD4-1476-450A-8BDE-2516BB5BFB9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7153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Additional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Medical professionals, together with the support team, manage support services. They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General practitioners/ specialist doctors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General practitioners conduct regular check-ups on their clients to check if their body functions are stable.</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Specialist doctors focus on monitoring an existing health illness of the client.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E5CF7692-425B-411B-952A-E0278ACAE32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594C22B-58B4-4F03-9D24-F2EC78DD68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FD4254E-D26C-415A-AFFE-2D2E5B29C4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7637686-89C2-4837-80F2-B6472C4702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CC59BA8-0D3A-4119-AA9E-B32F27FCDC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542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Additional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Medical professionals, together with the support team, manage support services. They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Mental health practitioners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They provide consultations, professional advice, therapy and treatment.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Occupational therapists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They are responsible for improving the strength, mobility and basic motor skills of older people.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7F8247F4-E094-4424-9875-38DFF3B949D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6BA4735-59A3-4320-823F-FB5622D44F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2EFE7ED-EBAE-424F-9091-B4B569EFB1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D2B8F55-AD66-479A-AFE2-2485EF44A7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7440C84-9E20-4ABC-8066-76B9C3D9FC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5183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Alternate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national and local support programs for older people with psychosocial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provide a wide range of support activities that can help older people recover and interact with others.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7" name="Content Placeholder 14">
            <a:extLst>
              <a:ext uri="{FF2B5EF4-FFF2-40B4-BE49-F238E27FC236}">
                <a16:creationId xmlns:a16="http://schemas.microsoft.com/office/drawing/2014/main" id="{ED9BE560-8381-454E-BACB-D347FF85D19F}"/>
              </a:ext>
            </a:extLst>
          </p:cNvPr>
          <p:cNvPicPr>
            <a:picLocks/>
          </p:cNvPicPr>
          <p:nvPr/>
        </p:nvPicPr>
        <p:blipFill>
          <a:blip r:embed="rId3">
            <a:extLst>
              <a:ext uri="{28A0092B-C50C-407E-A947-70E740481C1C}">
                <a14:useLocalDpi xmlns:a14="http://schemas.microsoft.com/office/drawing/2010/main" val="0"/>
              </a:ext>
            </a:extLst>
          </a:blip>
          <a:srcRect l="16" r="16"/>
          <a:stretch/>
        </p:blipFill>
        <p:spPr bwMode="auto">
          <a:xfrm>
            <a:off x="6096000" y="1825625"/>
            <a:ext cx="5042257" cy="3359404"/>
          </a:xfrm>
          <a:prstGeom prst="rect">
            <a:avLst/>
          </a:prstGeom>
          <a:noFill/>
          <a:ln>
            <a:noFill/>
          </a:ln>
        </p:spPr>
      </p:pic>
      <p:pic>
        <p:nvPicPr>
          <p:cNvPr id="6" name="Picture 5">
            <a:extLst>
              <a:ext uri="{FF2B5EF4-FFF2-40B4-BE49-F238E27FC236}">
                <a16:creationId xmlns:a16="http://schemas.microsoft.com/office/drawing/2014/main" id="{98CE54CD-CB1D-4756-88A3-C45513635C6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90FE3B0-609C-40F4-A6D3-9CFF175141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99AAB92-29AF-4A75-9C31-829DAC3784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B7791F5-5F1D-4914-AF68-0B9FB322E1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7D45A69-04D9-4E20-874A-47C135F9899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11208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Alternate Support Services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include the following:</a:t>
            </a:r>
          </a:p>
          <a:p>
            <a:pPr marL="228600" marR="0" lvl="0" indent="-228600" algn="l" defTabSz="914400" rtl="0" eaLnBrk="1" fontAlgn="auto" latinLnBrk="0" hangingPunct="1">
              <a:lnSpc>
                <a:spcPct val="114000"/>
              </a:lnSpc>
              <a:spcBef>
                <a:spcPts val="600"/>
              </a:spcBef>
              <a:spcAft>
                <a:spcPts val="600"/>
              </a:spcAft>
              <a:buClr>
                <a:srgbClr val="1C96D3"/>
              </a:buClr>
              <a:buSzTx/>
              <a:buFont typeface="Wingdings" panose="05000000000000000000" pitchFamily="2" charset="2"/>
              <a:buChar char="§"/>
              <a:tabLst/>
              <a:defRPr/>
            </a:pPr>
            <a:endParaRPr kumimoji="0" lang="en-US" sz="2200" b="1"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2D689632-E968-6978-F77A-18B9B973333D}"/>
              </a:ext>
            </a:extLst>
          </p:cNvPr>
          <p:cNvGraphicFramePr/>
          <p:nvPr>
            <p:extLst>
              <p:ext uri="{D42A27DB-BD31-4B8C-83A1-F6EECF244321}">
                <p14:modId xmlns:p14="http://schemas.microsoft.com/office/powerpoint/2010/main" val="866573690"/>
              </p:ext>
            </p:extLst>
          </p:nvPr>
        </p:nvGraphicFramePr>
        <p:xfrm>
          <a:off x="954593" y="2903975"/>
          <a:ext cx="9970807" cy="3084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77F05AD-DCBD-4EF8-8854-B2470AF3467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596972D-0CA8-4C87-B2AE-8E7CCB278B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55C67F7-BCD4-43E9-A54A-3FCDE9D958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A0DD664-1E7D-48C6-88E6-839057BCDD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83E52A2-04F6-4797-8B53-5FC2D6262A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66658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Ways in Which Psychosocial Disability Interacts with Other Disabilities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Psychosocial disability can negatively affect other existing long-term conditions, like: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Various kinds of dementia, like Alzheimer’s and Parkinson’s disease</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Negative emotions brought by psychosocial disability can increase the occurrence of </a:t>
            </a:r>
            <a:r>
              <a:rPr lang="en-US" sz="2200" dirty="0" err="1">
                <a:solidFill>
                  <a:schemeClr val="tx1">
                    <a:lumMod val="75000"/>
                    <a:lumOff val="25000"/>
                  </a:schemeClr>
                </a:solidFill>
              </a:rPr>
              <a:t>behavioural</a:t>
            </a:r>
            <a:r>
              <a:rPr lang="en-US" sz="2200" dirty="0">
                <a:solidFill>
                  <a:schemeClr val="tx1">
                    <a:lumMod val="75000"/>
                    <a:lumOff val="25000"/>
                  </a:schemeClr>
                </a:solidFill>
              </a:rPr>
              <a:t> symptoms of dementia.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Diagnosed mental conditions like anxiety, depression or phobias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Feelings of anger, sadness, helplessness and fear brought by a psychosocial disability can worsen a diagnosed mental condition.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C8439EF0-EE2F-4446-BA86-23CA5C302B2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066D963-C9CA-48E5-9E0B-CE02C6EC2A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2BBBDFC-D612-4C13-A43F-228F9E73BF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3CD80E8-9238-446B-96CB-59082A2484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CF98C4-AF0E-4C36-B562-4D3382BFD1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020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 in aged care provides the following benefits: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Minimise</a:t>
            </a:r>
            <a:r>
              <a:rPr lang="en-US" sz="2200" dirty="0">
                <a:solidFill>
                  <a:schemeClr val="tx1">
                    <a:lumMod val="75000"/>
                    <a:lumOff val="25000"/>
                  </a:schemeClr>
                </a:solidFill>
              </a:rPr>
              <a:t> the functional decline of older people in hospitals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Increase patient and </a:t>
            </a:r>
            <a:r>
              <a:rPr lang="en-US" sz="2200" dirty="0" err="1">
                <a:solidFill>
                  <a:schemeClr val="tx1">
                    <a:lumMod val="75000"/>
                    <a:lumOff val="25000"/>
                  </a:schemeClr>
                </a:solidFill>
              </a:rPr>
              <a:t>carer</a:t>
            </a:r>
            <a:r>
              <a:rPr lang="en-US" sz="2200" dirty="0">
                <a:solidFill>
                  <a:schemeClr val="tx1">
                    <a:lumMod val="75000"/>
                    <a:lumOff val="25000"/>
                  </a:schemeClr>
                </a:solidFill>
              </a:rPr>
              <a:t> satisfaction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Decreased healthcare acquired infection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Improved functional status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B94B60A3-40F5-434E-8FE6-DC04808365B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1ED30CC-047C-414F-ACC9-406BA29E74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23FF565-97A4-442A-8A93-BB88324E22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5B79DD0-EF52-4218-A3D0-EF45528C08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1FD6F63-923A-46EC-A0E0-0A59DA4876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3069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Ways in Which Psychosocial Disability Interacts with Other Disabilities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Psychosocial disability can negatively affect other existing long-term conditions, like: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Health-related conditions like diseases and disability</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Decreased appetite, lack of energy and reduced mobility can increase the risk of health conditions like hypertension, stroke and other cardiovascular diseases.</a:t>
            </a:r>
          </a:p>
          <a:p>
            <a:pPr marL="520700"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When it comes to interacting with other people with disabilities, an older person with psychosocial disability can make use of hand gestures while talking. They can also be more expressive in their facial reactions.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D69299AE-19DA-4476-84BF-CB5AB448AFD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AD59768-D6EE-4A29-B23A-C3890C38A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B6034AC-4A63-4C3C-91CC-08365EB7CD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8A11F1C-848F-4D77-ADDC-3E714E5F09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43C99CD-3E3A-476C-9B50-641CC65A060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8105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546314"/>
            <a:ext cx="5654675" cy="3765372"/>
          </a:xfrm>
        </p:spPr>
        <p:txBody>
          <a:bodyPr anchor="ctr">
            <a:noAutofit/>
          </a:bodyPr>
          <a:lstStyle/>
          <a:p>
            <a:r>
              <a:rPr lang="en-AU" b="1" dirty="0">
                <a:solidFill>
                  <a:schemeClr val="tx1">
                    <a:lumMod val="50000"/>
                    <a:lumOff val="50000"/>
                  </a:schemeClr>
                </a:solidFill>
                <a:latin typeface="Arial" panose="020B0604020202020204" pitchFamily="34" charset="0"/>
                <a:cs typeface="Arial" panose="020B0604020202020204" pitchFamily="34" charset="0"/>
              </a:rPr>
              <a:t>3.1 </a:t>
            </a:r>
            <a:r>
              <a:rPr lang="en-US" b="1" dirty="0">
                <a:solidFill>
                  <a:schemeClr val="tx1">
                    <a:lumMod val="50000"/>
                    <a:lumOff val="50000"/>
                  </a:schemeClr>
                </a:solidFill>
                <a:latin typeface="Arial" panose="020B0604020202020204" pitchFamily="34" charset="0"/>
                <a:cs typeface="Arial" panose="020B0604020202020204" pitchFamily="34" charset="0"/>
              </a:rPr>
              <a:t>Identify Tasks Based on </a:t>
            </a:r>
            <a:r>
              <a:rPr lang="en-US" b="1" dirty="0" err="1">
                <a:solidFill>
                  <a:schemeClr val="tx1">
                    <a:lumMod val="50000"/>
                    <a:lumOff val="50000"/>
                  </a:schemeClr>
                </a:solidFill>
                <a:latin typeface="Arial" panose="020B0604020202020204" pitchFamily="34" charset="0"/>
                <a:cs typeface="Arial" panose="020B0604020202020204" pitchFamily="34" charset="0"/>
              </a:rPr>
              <a:t>Individualised</a:t>
            </a:r>
            <a:r>
              <a:rPr lang="en-US" b="1" dirty="0">
                <a:solidFill>
                  <a:schemeClr val="tx1">
                    <a:lumMod val="50000"/>
                    <a:lumOff val="50000"/>
                  </a:schemeClr>
                </a:solidFill>
                <a:latin typeface="Arial" panose="020B0604020202020204" pitchFamily="34" charset="0"/>
                <a:cs typeface="Arial" panose="020B0604020202020204" pitchFamily="34" charset="0"/>
              </a:rPr>
              <a:t> Plans </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6528706" y="1546314"/>
            <a:ext cx="5663294" cy="3765372"/>
          </a:xfrm>
          <a:prstGeom prst="rect">
            <a:avLst/>
          </a:prstGeom>
        </p:spPr>
      </p:pic>
    </p:spTree>
    <p:extLst>
      <p:ext uri="{BB962C8B-B14F-4D97-AF65-F5344CB8AC3E}">
        <p14:creationId xmlns:p14="http://schemas.microsoft.com/office/powerpoint/2010/main" val="137027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Older people in aged care have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contain the older person’s medical and care information and what services or lifestyle modification they may need.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team prepares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together with the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the person cannot prepare the plan, an assigned advocate can represent them.</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4" name="Picture 3">
            <a:extLst>
              <a:ext uri="{FF2B5EF4-FFF2-40B4-BE49-F238E27FC236}">
                <a16:creationId xmlns:a16="http://schemas.microsoft.com/office/drawing/2014/main" id="{608DAE7A-4F5F-20DF-B532-690304E4429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F4F8C5F1-A726-49F9-9612-69191F31C74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76A1873-0F10-4C94-AC73-7BE38C88D7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19723C5-52D0-4DF1-9B4B-AAB6BFB577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FF8AB73-59D0-473C-AA28-0ACE957EFF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4151017-1423-472F-9406-0320AEFD91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70855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 team considers the following when creating a plan: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51966681-0449-456B-8480-B77DED9D1552}"/>
              </a:ext>
            </a:extLst>
          </p:cNvPr>
          <p:cNvGraphicFramePr/>
          <p:nvPr>
            <p:extLst>
              <p:ext uri="{D42A27DB-BD31-4B8C-83A1-F6EECF244321}">
                <p14:modId xmlns:p14="http://schemas.microsoft.com/office/powerpoint/2010/main" val="1903817035"/>
              </p:ext>
            </p:extLst>
          </p:nvPr>
        </p:nvGraphicFramePr>
        <p:xfrm>
          <a:off x="1045029" y="2351314"/>
          <a:ext cx="9880146" cy="3717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808765A-19E1-45B8-BA45-68F57B44A81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01D9EFC-0932-4DFA-BAE1-E199D9EE4B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60DAF78-B673-468F-9217-B53BBA92EEC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E9D4F19-7F90-406C-B9BE-C68DCD58D1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7269D44-4C98-427B-8AD2-93EB28C9ED8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18492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Individual plans </a:t>
            </a:r>
            <a:r>
              <a:rPr lang="en-US" sz="2200" dirty="0">
                <a:solidFill>
                  <a:schemeClr val="tx1">
                    <a:lumMod val="75000"/>
                    <a:lumOff val="25000"/>
                  </a:schemeClr>
                </a:solidFill>
              </a:rPr>
              <a:t>are vital because they are tailored to each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Benefits of individual plans: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ensures that older people do not just receive generic services that do not fit their needs.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also enables them to decide when and how to receive services.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8434BA57-1008-432E-AE43-5DBF146DA42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A5B23DA-D8B1-435C-BDB7-79404416B9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070184A-B608-48D0-88AC-9A2CF6DEE8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261E47B-BC69-4667-B5EE-6D8BD42283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CF3D678-C4FC-4028-BA48-9EDC9DF089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097598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contains the following information: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7" name="Diagram 6">
            <a:extLst>
              <a:ext uri="{FF2B5EF4-FFF2-40B4-BE49-F238E27FC236}">
                <a16:creationId xmlns:a16="http://schemas.microsoft.com/office/drawing/2014/main" id="{579447FF-5A6D-77B4-7907-D65EA913071B}"/>
              </a:ext>
            </a:extLst>
          </p:cNvPr>
          <p:cNvGraphicFramePr/>
          <p:nvPr>
            <p:extLst>
              <p:ext uri="{D42A27DB-BD31-4B8C-83A1-F6EECF244321}">
                <p14:modId xmlns:p14="http://schemas.microsoft.com/office/powerpoint/2010/main" val="706121217"/>
              </p:ext>
            </p:extLst>
          </p:nvPr>
        </p:nvGraphicFramePr>
        <p:xfrm>
          <a:off x="984738" y="2260879"/>
          <a:ext cx="9940662" cy="3697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446043E-86F5-4D3F-9586-97D720473A5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C1A3EAC-0805-4ED5-826D-8ED9877EEE6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7466706-BC53-48E0-8286-4281459831C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80B4C34-46DB-4EF5-A747-F94BF919EE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3060B9-372D-4C29-8339-87662C05BC3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7313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serves the following purposes: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Tells the team basic and medical information about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Tells each aged care worker what to do for the person and when to do it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a record of the person’s goals and progress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an agreement between the person and the care provider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38E2F632-4B32-4ECD-9F47-EDAD595929E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6A45950-3627-4FB0-8E5F-A6A5915347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01D736B-3AEC-4810-B351-100453BE7A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081B493-5D5F-4066-B51C-BF260FFE92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ADB1D85-5F88-4FC0-B4ED-33FE2032D8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0683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3.1.1 Identifying Tasks From an </a:t>
            </a:r>
            <a:r>
              <a:rPr lang="en-US" b="1" dirty="0" err="1">
                <a:solidFill>
                  <a:srgbClr val="FF595E"/>
                </a:solidFill>
                <a:latin typeface="+mn-lt"/>
              </a:rPr>
              <a:t>Individualised</a:t>
            </a:r>
            <a:r>
              <a:rPr lang="en-US" b="1" dirty="0">
                <a:solidFill>
                  <a:srgbClr val="FF595E"/>
                </a:solidFill>
                <a:latin typeface="+mn-lt"/>
              </a:rPr>
              <a:t> Plan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do you figure out your tasks based on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a person’s plan, you can follow these general steps: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Understand what is in the plan.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Confirm understanding with your supervisor and with the person.</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Identify the parts of the plan relevant to your job role.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Check the services you should provide.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Check when and where you will provide these services.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42C46177-C497-4FD4-8A9B-F0524DFF345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A8BED12-40D8-49D0-9DA5-6FB069B29C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0C26734-2C9C-46C8-A406-3F4453BFE5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3564A57-CC84-4AB9-9110-EDD5778CCB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E8EE902-C981-4717-8FB3-8147392836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60473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531430"/>
            <a:ext cx="5655600" cy="5795140"/>
          </a:xfrm>
        </p:spPr>
        <p:txBody>
          <a:bodyPr anchor="ctr">
            <a:noAutofit/>
          </a:bodyPr>
          <a:lstStyle/>
          <a:p>
            <a:r>
              <a:rPr lang="en-AU" sz="5500" b="1" dirty="0">
                <a:solidFill>
                  <a:schemeClr val="tx1">
                    <a:lumMod val="50000"/>
                    <a:lumOff val="50000"/>
                  </a:schemeClr>
                </a:solidFill>
                <a:latin typeface="Arial" panose="020B0604020202020204" pitchFamily="34" charset="0"/>
                <a:cs typeface="Arial" panose="020B0604020202020204" pitchFamily="34" charset="0"/>
              </a:rPr>
              <a:t>3.2 </a:t>
            </a:r>
            <a:r>
              <a:rPr lang="en-US" sz="5500" b="1" dirty="0">
                <a:solidFill>
                  <a:schemeClr val="tx1">
                    <a:lumMod val="50000"/>
                    <a:lumOff val="50000"/>
                  </a:schemeClr>
                </a:solidFill>
                <a:latin typeface="Arial" panose="020B0604020202020204" pitchFamily="34" charset="0"/>
                <a:cs typeface="Arial" panose="020B0604020202020204" pitchFamily="34" charset="0"/>
              </a:rPr>
              <a:t>Use</a:t>
            </a:r>
            <a:br>
              <a:rPr lang="en-US" sz="5500" b="1" dirty="0">
                <a:solidFill>
                  <a:schemeClr val="tx1">
                    <a:lumMod val="50000"/>
                    <a:lumOff val="50000"/>
                  </a:schemeClr>
                </a:solidFill>
                <a:latin typeface="Arial" panose="020B0604020202020204" pitchFamily="34" charset="0"/>
                <a:cs typeface="Arial" panose="020B0604020202020204" pitchFamily="34" charset="0"/>
              </a:rPr>
            </a:br>
            <a:r>
              <a:rPr lang="en-US" sz="5500" b="1" dirty="0">
                <a:solidFill>
                  <a:schemeClr val="tx1">
                    <a:lumMod val="50000"/>
                    <a:lumOff val="50000"/>
                  </a:schemeClr>
                </a:solidFill>
                <a:latin typeface="Arial" panose="020B0604020202020204" pitchFamily="34" charset="0"/>
                <a:cs typeface="Arial" panose="020B0604020202020204" pitchFamily="34" charset="0"/>
              </a:rPr>
              <a:t>Person-</a:t>
            </a:r>
            <a:r>
              <a:rPr lang="en-US" sz="5500" b="1" dirty="0" err="1">
                <a:solidFill>
                  <a:schemeClr val="tx1">
                    <a:lumMod val="50000"/>
                    <a:lumOff val="50000"/>
                  </a:schemeClr>
                </a:solidFill>
                <a:latin typeface="Arial" panose="020B0604020202020204" pitchFamily="34" charset="0"/>
                <a:cs typeface="Arial" panose="020B0604020202020204" pitchFamily="34" charset="0"/>
              </a:rPr>
              <a:t>Centred</a:t>
            </a:r>
            <a:r>
              <a:rPr lang="en-US" sz="5500" b="1" dirty="0">
                <a:solidFill>
                  <a:schemeClr val="tx1">
                    <a:lumMod val="50000"/>
                    <a:lumOff val="50000"/>
                  </a:schemeClr>
                </a:solidFill>
                <a:latin typeface="Arial" panose="020B0604020202020204" pitchFamily="34" charset="0"/>
                <a:cs typeface="Arial" panose="020B0604020202020204" pitchFamily="34" charset="0"/>
              </a:rPr>
              <a:t> Communication Techniques in Doing Work Tasks</a:t>
            </a:r>
            <a:endParaRPr lang="en-AU" sz="55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3" r="13"/>
          <a:stretch/>
        </p:blipFill>
        <p:spPr>
          <a:xfrm>
            <a:off x="6487450" y="1569066"/>
            <a:ext cx="5704549" cy="3803033"/>
          </a:xfrm>
          <a:prstGeom prst="rect">
            <a:avLst/>
          </a:prstGeom>
        </p:spPr>
      </p:pic>
    </p:spTree>
    <p:extLst>
      <p:ext uri="{BB962C8B-B14F-4D97-AF65-F5344CB8AC3E}">
        <p14:creationId xmlns:p14="http://schemas.microsoft.com/office/powerpoint/2010/main" val="846178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Upholding Autonomy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help older people feel that they have autonomy over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giving them power over decisions that affect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 an older person must be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their care.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4BB19C91-D9ED-4934-8DEC-7CFA3A3D047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7DE602C-7FF0-4E8C-9BD7-52693C59DF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A724406-B7B2-4749-8E6D-78986EC8D1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A151CB9-2063-46E6-BCAC-C8CAC1ADB4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CA489B2-BE30-457B-B485-BC410EB057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43472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providing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 you should do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37C924CE-0ED9-41C9-B1AF-AB8B28393D18}"/>
              </a:ext>
            </a:extLst>
          </p:cNvPr>
          <p:cNvGraphicFramePr/>
          <p:nvPr>
            <p:extLst>
              <p:ext uri="{D42A27DB-BD31-4B8C-83A1-F6EECF244321}">
                <p14:modId xmlns:p14="http://schemas.microsoft.com/office/powerpoint/2010/main" val="3074841194"/>
              </p:ext>
            </p:extLst>
          </p:nvPr>
        </p:nvGraphicFramePr>
        <p:xfrm>
          <a:off x="974690" y="2381459"/>
          <a:ext cx="10095212" cy="3667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AF82DFA-0FAD-4E10-8414-D82A96FB4D8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1AF055E-F221-437B-B16A-0C236A0DAB8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59A4180-95C5-47DE-9346-BF6BEEEAA7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CD3A768-EB40-4D7C-9B53-893288F3CF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DE14EEE-42EB-42AD-BA5D-E27C9BAFA1E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7253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ways you can apply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approaches in upholding autonomy: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66800B33-E273-4BF4-A0F1-5368A2C3F3FC}"/>
              </a:ext>
            </a:extLst>
          </p:cNvPr>
          <p:cNvGraphicFramePr/>
          <p:nvPr>
            <p:extLst>
              <p:ext uri="{D42A27DB-BD31-4B8C-83A1-F6EECF244321}">
                <p14:modId xmlns:p14="http://schemas.microsoft.com/office/powerpoint/2010/main" val="3626938452"/>
              </p:ext>
            </p:extLst>
          </p:nvPr>
        </p:nvGraphicFramePr>
        <p:xfrm>
          <a:off x="1004834" y="2481942"/>
          <a:ext cx="9736853" cy="34063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49AB6C4-69DC-4F74-9C67-2C547B02792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E4F664F-69D3-49AD-A68E-687D5ED908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EDBE289-7E53-4EEC-AD66-6FAD5D3673E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0C8C88D-9884-4C80-B753-EEAF051F46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EE6B4C1-42F7-4682-9706-9CCE2B55685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7286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Exercising Choice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Similar to upholding autonomy, exercising choices is supporting the person’s choice.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Exercising choice means encouraging them to make good choices that improve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must help them feel confident and comfortable making choices.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0184F8FE-F39F-4B9A-B111-42E6F17ACD2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6F24D18-F488-4BCE-A52E-2DB668BC4E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AD04A35-E9FF-45CA-923E-0BDF544B07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B314486-3D3B-4F6C-80BB-BB771B22B9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10BE862-C8BB-4FA3-B5AA-A70FBEC8B7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2066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Older people need to exercise their right to choose.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allows them to be more active in running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a few ways you can support older people to exercise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many opportunities for making choices.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them make good choices.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them good options.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their choices.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8CD9E7CC-7128-4CF4-BFD0-C6F31307A6A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81426FF-5D97-4131-9036-0F79F531EE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B9443C0-39C2-4FDA-8944-9AAFFC0BFD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5F3D36A-A7D0-48D4-B0BE-C179B9A3119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B32D76F-6852-4800-BCCF-31C179C941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2408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2"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 to Self-Determination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Self-Determination</a:t>
            </a:r>
            <a:r>
              <a:rPr lang="en-US" sz="2200" dirty="0">
                <a:solidFill>
                  <a:schemeClr val="tx1">
                    <a:lumMod val="75000"/>
                    <a:lumOff val="25000"/>
                  </a:schemeClr>
                </a:solidFill>
              </a:rPr>
              <a:t> is letting a person set their own goals and taking responsibility for one’s own life.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Content Placeholder 14">
            <a:extLst>
              <a:ext uri="{FF2B5EF4-FFF2-40B4-BE49-F238E27FC236}">
                <a16:creationId xmlns:a16="http://schemas.microsoft.com/office/drawing/2014/main" id="{C34E3A4C-052D-4B58-AFB6-FAA0C26019C6}"/>
              </a:ext>
            </a:extLst>
          </p:cNvPr>
          <p:cNvPicPr>
            <a:picLocks/>
          </p:cNvPicPr>
          <p:nvPr/>
        </p:nvPicPr>
        <p:blipFill>
          <a:blip r:embed="rId3">
            <a:extLst>
              <a:ext uri="{28A0092B-C50C-407E-A947-70E740481C1C}">
                <a14:useLocalDpi xmlns:a14="http://schemas.microsoft.com/office/drawing/2010/main" val="0"/>
              </a:ext>
            </a:extLst>
          </a:blip>
          <a:srcRect l="177" r="177"/>
          <a:stretch/>
        </p:blipFill>
        <p:spPr bwMode="auto">
          <a:xfrm>
            <a:off x="6387645" y="1825625"/>
            <a:ext cx="5042257" cy="3359404"/>
          </a:xfrm>
          <a:prstGeom prst="rect">
            <a:avLst/>
          </a:prstGeom>
          <a:noFill/>
          <a:ln>
            <a:noFill/>
          </a:ln>
        </p:spPr>
      </p:pic>
      <p:pic>
        <p:nvPicPr>
          <p:cNvPr id="7" name="Picture 6">
            <a:extLst>
              <a:ext uri="{FF2B5EF4-FFF2-40B4-BE49-F238E27FC236}">
                <a16:creationId xmlns:a16="http://schemas.microsoft.com/office/drawing/2014/main" id="{74D832E6-F18F-4236-BEF5-0082E660DC5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0F2787D-28A5-4A90-BD24-342E8855EC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EE301FA-F3ED-425B-9112-47438C5504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F9CE2C9-1193-40C5-8657-D854FC9F7D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332176D-E097-4BD9-B345-95FC15B2CB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793333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Right to self-determination in Aged Care involves: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Letting an older person decide what to put in their individual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Allowing them to determine their schedule and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Helping them to recognise that they still have big and small goals that they want to achieve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them decide on their goals will encourage them to work harder, making them feel empowered.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822FC73B-F8B4-4248-BFAE-CBA28795AC7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7D27710-2CA8-4B2F-8DF4-EFB2562F97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2AAE4B8-2510-4C7E-9535-C1DA44EED7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4284262-44B7-4D0E-AB4D-DC777CFA6AB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9CABE4-8751-4AC2-838E-7DEA12A566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39111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use 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techniques in promoting self-determination, you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to focus conversations on them and what they want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making or reviewing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constantly ask for their input.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they express a desire to do something, help them brainstorm ways to do it.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Point out their strengths and suggest activities that highlight those strengths.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8A6E305B-CDD1-4ACC-9BFE-4026385AA1B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7F51036-F304-4901-8F8D-D6407FB5D3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5FE83B3-9647-4522-81F2-D9DD0E3FA1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0580898-E152-4FAE-AABD-98959DC834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8E8DF68-679D-45F3-BADD-A6BCA34827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7032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use 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techniques in promoting self-determination, you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them to talk through their decisions and express difficulties they are </a:t>
            </a:r>
            <a:r>
              <a:rPr lang="en-US" sz="2200" dirty="0" err="1">
                <a:solidFill>
                  <a:schemeClr val="tx1">
                    <a:lumMod val="75000"/>
                    <a:lumOff val="25000"/>
                  </a:schemeClr>
                </a:solidFill>
              </a:rPr>
              <a:t>having.Help</a:t>
            </a:r>
            <a:r>
              <a:rPr lang="en-US" sz="2200" dirty="0">
                <a:solidFill>
                  <a:schemeClr val="tx1">
                    <a:lumMod val="75000"/>
                    <a:lumOff val="25000"/>
                  </a:schemeClr>
                </a:solidFill>
              </a:rPr>
              <a:t> them come up with ways to overcome those difficulties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them with opportunities to talk to people who have the same goals.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F5F4856B-5D81-415D-AE13-3E8B299FB06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2721F7C-47FB-4D28-8AC9-76265A075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8743B10-77BC-4D48-B084-51D2363222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BC13441-85BD-4ECC-9A1E-7AF1176E47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1EFDBCF-4EC1-44CA-AB9B-1CC1B34675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2850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D2CA1A-12C3-44A0-A092-EEAF06A9D3C3}"/>
              </a:ext>
            </a:extLst>
          </p:cNvPr>
          <p:cNvPicPr>
            <a:picLocks noChangeAspect="1"/>
          </p:cNvPicPr>
          <p:nvPr/>
        </p:nvPicPr>
        <p:blipFill>
          <a:blip r:embed="rId2">
            <a:extLst>
              <a:ext uri="{28A0092B-C50C-407E-A947-70E740481C1C}">
                <a14:useLocalDpi xmlns:a14="http://schemas.microsoft.com/office/drawing/2010/main" val="0"/>
              </a:ext>
            </a:extLst>
          </a:blip>
          <a:srcRect l="11425" r="11425"/>
          <a:stretch/>
        </p:blipFill>
        <p:spPr>
          <a:xfrm>
            <a:off x="4254500" y="1817"/>
            <a:ext cx="7937500" cy="6857999"/>
          </a:xfrm>
          <a:prstGeom prst="rect">
            <a:avLst/>
          </a:prstGeom>
        </p:spPr>
      </p:pic>
      <p:sp>
        <p:nvSpPr>
          <p:cNvPr id="8" name="Rectangle 7">
            <a:extLst>
              <a:ext uri="{FF2B5EF4-FFF2-40B4-BE49-F238E27FC236}">
                <a16:creationId xmlns:a16="http://schemas.microsoft.com/office/drawing/2014/main" id="{ECABC58E-46FB-4B44-BDC5-F48391703056}"/>
              </a:ext>
            </a:extLst>
          </p:cNvPr>
          <p:cNvSpPr/>
          <p:nvPr/>
        </p:nvSpPr>
        <p:spPr>
          <a:xfrm>
            <a:off x="3934047" y="0"/>
            <a:ext cx="5362353"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3.2.1 Dignity of Risk</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725931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dignity of risk accepts that older people can choose what they do and how they live.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acknowledges that choices come with possible dangers.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an Aged Care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their dignity by helping them carry out their choices despite the risks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a:t>
            </a:r>
            <a:r>
              <a:rPr lang="en-US" sz="2200" dirty="0" err="1">
                <a:solidFill>
                  <a:schemeClr val="tx1">
                    <a:lumMod val="75000"/>
                    <a:lumOff val="25000"/>
                  </a:schemeClr>
                </a:solidFill>
              </a:rPr>
              <a:t>minimise</a:t>
            </a:r>
            <a:r>
              <a:rPr lang="en-US" sz="2200" dirty="0">
                <a:solidFill>
                  <a:schemeClr val="tx1">
                    <a:lumMod val="75000"/>
                    <a:lumOff val="25000"/>
                  </a:schemeClr>
                </a:solidFill>
              </a:rPr>
              <a:t> the risk involved with the person’s choices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spTree>
    <p:extLst>
      <p:ext uri="{BB962C8B-B14F-4D97-AF65-F5344CB8AC3E}">
        <p14:creationId xmlns:p14="http://schemas.microsoft.com/office/powerpoint/2010/main" val="2379417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464799"/>
            <a:ext cx="5829300" cy="3928402"/>
          </a:xfrm>
        </p:spPr>
        <p:txBody>
          <a:bodyPr anchor="ctr">
            <a:noAutofit/>
          </a:bodyPr>
          <a:lstStyle/>
          <a:p>
            <a:r>
              <a:rPr lang="en-AU" b="1" dirty="0">
                <a:solidFill>
                  <a:schemeClr val="tx1">
                    <a:lumMod val="50000"/>
                    <a:lumOff val="50000"/>
                  </a:schemeClr>
                </a:solidFill>
                <a:latin typeface="Arial" panose="020B0604020202020204" pitchFamily="34" charset="0"/>
                <a:cs typeface="Arial" panose="020B0604020202020204" pitchFamily="34" charset="0"/>
              </a:rPr>
              <a:t>3.3 </a:t>
            </a:r>
            <a:r>
              <a:rPr lang="en-US" b="1" dirty="0">
                <a:solidFill>
                  <a:schemeClr val="tx1">
                    <a:lumMod val="50000"/>
                    <a:lumOff val="50000"/>
                  </a:schemeClr>
                </a:solidFill>
                <a:latin typeface="Arial" panose="020B0604020202020204" pitchFamily="34" charset="0"/>
                <a:cs typeface="Arial" panose="020B0604020202020204" pitchFamily="34" charset="0"/>
              </a:rPr>
              <a:t>Seek Consent Before Providing Care</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661150" y="1897408"/>
            <a:ext cx="5530850" cy="3063182"/>
          </a:xfrm>
          <a:prstGeom prst="rect">
            <a:avLst/>
          </a:prstGeom>
        </p:spPr>
      </p:pic>
    </p:spTree>
    <p:extLst>
      <p:ext uri="{BB962C8B-B14F-4D97-AF65-F5344CB8AC3E}">
        <p14:creationId xmlns:p14="http://schemas.microsoft.com/office/powerpoint/2010/main" val="3761684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Consent</a:t>
            </a:r>
            <a:r>
              <a:rPr lang="en-US" sz="2200" b="1" dirty="0">
                <a:solidFill>
                  <a:schemeClr val="tx1">
                    <a:lumMod val="75000"/>
                    <a:lumOff val="25000"/>
                  </a:schemeClr>
                </a:solidFill>
              </a:rPr>
              <a:t> </a:t>
            </a:r>
            <a:r>
              <a:rPr lang="en-US" sz="2200" dirty="0">
                <a:solidFill>
                  <a:schemeClr val="tx1">
                    <a:lumMod val="75000"/>
                    <a:lumOff val="25000"/>
                  </a:schemeClr>
                </a:solidFill>
              </a:rPr>
              <a:t>is permission given by one person to another person to do something.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essential to get consent before doing anything to them or with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Things to remember about getting their consent first: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This applies to any action, especially ones that involve touching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Even if the person does not talk, you must still find a way for them to confirm their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you do something to a person without their consent, you violate their human rights.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08F47AF0-34FC-4FF1-813E-0110E6342A9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FBF8D1C-C777-4888-9D9E-6464C18028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3239A5D-D490-4EAE-BBB5-21DD343058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E99FD76-1AD0-45F9-A05A-2B9517C297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777D06D-9895-4411-9E99-297CE93AC5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8107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Contemporary View on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Contemporary is another word for present or modern.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Modern views on aged care have changed a lot from the traditional opinions.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more </a:t>
            </a:r>
            <a:r>
              <a:rPr lang="en-US" sz="2200" dirty="0" err="1">
                <a:solidFill>
                  <a:schemeClr val="tx1">
                    <a:lumMod val="75000"/>
                    <a:lumOff val="25000"/>
                  </a:schemeClr>
                </a:solidFill>
              </a:rPr>
              <a:t>favourable</a:t>
            </a:r>
            <a:r>
              <a:rPr lang="en-US" sz="2200" dirty="0">
                <a:solidFill>
                  <a:schemeClr val="tx1">
                    <a:lumMod val="75000"/>
                    <a:lumOff val="25000"/>
                  </a:schemeClr>
                </a:solidFill>
              </a:rPr>
              <a:t> opinion on aged care as society’s views on it slowly shift as people live longer and healthier lives.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Content Placeholder 14">
            <a:extLst>
              <a:ext uri="{FF2B5EF4-FFF2-40B4-BE49-F238E27FC236}">
                <a16:creationId xmlns:a16="http://schemas.microsoft.com/office/drawing/2014/main" id="{6A13227C-AB18-4E0F-8168-F0F6DC1868EB}"/>
              </a:ext>
            </a:extLst>
          </p:cNvPr>
          <p:cNvPicPr>
            <a:picLocks/>
          </p:cNvPicPr>
          <p:nvPr/>
        </p:nvPicPr>
        <p:blipFill>
          <a:blip r:embed="rId3">
            <a:extLst>
              <a:ext uri="{28A0092B-C50C-407E-A947-70E740481C1C}">
                <a14:useLocalDpi xmlns:a14="http://schemas.microsoft.com/office/drawing/2010/main" val="0"/>
              </a:ext>
            </a:extLst>
          </a:blip>
          <a:srcRect l="2" r="2"/>
          <a:stretch/>
        </p:blipFill>
        <p:spPr bwMode="auto">
          <a:xfrm>
            <a:off x="6096000" y="1825625"/>
            <a:ext cx="5257799" cy="3520098"/>
          </a:xfrm>
          <a:prstGeom prst="rect">
            <a:avLst/>
          </a:prstGeom>
          <a:noFill/>
          <a:ln>
            <a:noFill/>
          </a:ln>
        </p:spPr>
      </p:pic>
      <p:pic>
        <p:nvPicPr>
          <p:cNvPr id="7" name="Picture 6">
            <a:extLst>
              <a:ext uri="{FF2B5EF4-FFF2-40B4-BE49-F238E27FC236}">
                <a16:creationId xmlns:a16="http://schemas.microsoft.com/office/drawing/2014/main" id="{A36FF765-FE37-4415-B075-BD4007D5245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4E5AFC4-992A-40C8-88CF-3270BEBE36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AB4E635-982D-4489-95AE-FD095DEC40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5BA25EC-64B4-433C-851E-CDD39BFAEE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502A0AC-90D2-4A15-8DC3-FFD6FB3F357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1784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any situation, consent must be as follows: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1C077F5F-2724-B374-69D6-18A1CB2165F2}"/>
              </a:ext>
            </a:extLst>
          </p:cNvPr>
          <p:cNvGraphicFramePr/>
          <p:nvPr>
            <p:extLst>
              <p:ext uri="{D42A27DB-BD31-4B8C-83A1-F6EECF244321}">
                <p14:modId xmlns:p14="http://schemas.microsoft.com/office/powerpoint/2010/main" val="553614018"/>
              </p:ext>
            </p:extLst>
          </p:nvPr>
        </p:nvGraphicFramePr>
        <p:xfrm>
          <a:off x="994787" y="2512088"/>
          <a:ext cx="9930613" cy="263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A1444F1-0318-4B55-9B7C-FB782220334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195159-C561-45C5-AF21-69D42C0E85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0ED0CF7-DBBA-4B54-B26B-080A0475DE4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596CBFE-EABC-49CA-BAEB-115DD0AED0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C4983F6-FA2E-4C43-9048-8B41D654136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3133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Informed vs. Uninformed Consent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is when a person has all the knowledge, they need to make a good decision.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includes: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Possible outcomes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Risks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Effects on financial assets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Possible alternative options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501A9B24-7989-4117-8222-C2701D27DB9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9D0D8CE-65EA-4EF0-BDBF-7FD3EE98D5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66907E7-2FA5-4087-AE79-A116E67862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3E4C334-E4B6-4845-9C78-3665AC79B2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ED6419-54CE-44EE-A19D-85992B9E26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3842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Informed vs. Uninformed Consent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Uninformed consent</a:t>
            </a:r>
            <a:r>
              <a:rPr lang="en-US" sz="2200" dirty="0">
                <a:solidFill>
                  <a:schemeClr val="tx1">
                    <a:lumMod val="75000"/>
                    <a:lumOff val="25000"/>
                  </a:schemeClr>
                </a:solidFill>
              </a:rPr>
              <a:t> is when a person agrees to something without understanding it.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Characteristics of uninformed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could be a result of incomplete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can often happen in aged care (e.g., an older person is mentally compromised unable to understand what is happening entirely).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Consent given without enough information is not implied consent.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1E6A1454-FF0C-454C-9CD6-527D580A34C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FACD09F-D322-4E3C-8106-48028F4ABF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A23616E-A808-4AD3-A48E-E3F530F015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0CD878E-4CBA-4107-B646-457422FACD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F412DCD-27B0-40C6-924D-8F0FA32F9A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68964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Informed vs. Uninformed Consent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Keep in mind that informed consent is necessary in all cases, except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court order requires you to provide information without the consent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Disclosing the information is necessary to assist law enforcement agencies and other relevant government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is reason to believe that the person is in grave danger or risk of harm, and the information is necessary to file a report.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33AA6F70-6F5D-482E-88E7-DE7E0DBE54E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7D85618-A29B-4AFA-BFA6-A1F8B44190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C776F72-D2BD-4ABA-BCC2-0BB4A24E78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318F78C-887E-410D-80E4-4AB49F5F32C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4C6577E-811F-458D-90E2-177B14BFC93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61800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summary of the difference between informed and uninformed consent: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CC4496B0-8820-40D2-BAB7-A939D63DA123}"/>
              </a:ext>
            </a:extLst>
          </p:cNvPr>
          <p:cNvGraphicFramePr/>
          <p:nvPr>
            <p:extLst>
              <p:ext uri="{D42A27DB-BD31-4B8C-83A1-F6EECF244321}">
                <p14:modId xmlns:p14="http://schemas.microsoft.com/office/powerpoint/2010/main" val="2492726590"/>
              </p:ext>
            </p:extLst>
          </p:nvPr>
        </p:nvGraphicFramePr>
        <p:xfrm>
          <a:off x="1014884" y="2431701"/>
          <a:ext cx="9910291" cy="3745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9FE1B12-3C28-46B8-B935-4FCC38743C1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302F58E-02C2-4140-99DE-04E5903A7F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D06A3C7-C8EF-4CDB-9083-CD48BB82D0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7168157-1A99-4EC6-AF94-57DDBE1277C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D8A3003-9903-4E18-AC80-EC4EDF1FDC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22890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3.3.1 Restrictive Practices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Restrictive practices are interventions that limit the movement of a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Ideally, this is done as a last option and only to ensure the safety of everyone involved.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Quality Principles 2014 lists the five types of restrictive practices: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FEBFAD54-0BED-76A3-1B36-9658C0DB1930}"/>
              </a:ext>
            </a:extLst>
          </p:cNvPr>
          <p:cNvGraphicFramePr/>
          <p:nvPr>
            <p:extLst>
              <p:ext uri="{D42A27DB-BD31-4B8C-83A1-F6EECF244321}">
                <p14:modId xmlns:p14="http://schemas.microsoft.com/office/powerpoint/2010/main" val="1824548098"/>
              </p:ext>
            </p:extLst>
          </p:nvPr>
        </p:nvGraphicFramePr>
        <p:xfrm>
          <a:off x="1055077" y="3429000"/>
          <a:ext cx="9870098" cy="2650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D541902-2D08-4DD7-8850-DB9615D2FD8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CE8E5E3-E1DF-4248-BF2A-2CA78ACFECC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B5B11E5-919A-4763-97E8-6BC551C80E5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BA81A99-2C8E-46C3-A267-BCA6BE6927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2A01A08-6C16-420E-A4B5-7293AEF8FF6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49241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Acceptable Use of Restrictive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Quality of Care Principles 2014 also talks about the acceptable use of restrictive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acceptable use of the practice states: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6EA691D3-77B9-4BF1-E2AB-FCA8EAD479CC}"/>
              </a:ext>
            </a:extLst>
          </p:cNvPr>
          <p:cNvGraphicFramePr/>
          <p:nvPr>
            <p:extLst>
              <p:ext uri="{D42A27DB-BD31-4B8C-83A1-F6EECF244321}">
                <p14:modId xmlns:p14="http://schemas.microsoft.com/office/powerpoint/2010/main" val="4401305"/>
              </p:ext>
            </p:extLst>
          </p:nvPr>
        </p:nvGraphicFramePr>
        <p:xfrm>
          <a:off x="974690" y="3818375"/>
          <a:ext cx="9950709" cy="18087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75FD12B-D15F-423E-832A-897B051BB31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A99B9ED-ADE8-41ED-BE05-4F15CA347F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DCC4623-A4DC-4DDF-AF4E-568042A3DB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7BFA0A1-65FA-432A-95CF-C9416BCC2E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75D83DF-4390-453E-8507-CAFFE9A827A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1876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Restrictive practices can only be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you have tried all other means to prevent harm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you have considered all the risks and effects of the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 person or their advocate has given consent</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Unless in situations of absolute emergency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it is in the best interest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there is an expert present, who can ensure the person’s safety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F25F73D6-E200-4590-8A41-52113C9D937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AA9329C-78EB-48B3-880A-0AF05A95B5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F5C9645-D4D2-406A-A505-912F1C1A73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31DA522-CBC4-4144-ACBE-D562A67543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A74BA23-557E-4506-923C-7A2FB9CC88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9546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pointing with finger">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027" t="-7138" r="-6223" b="17378"/>
          <a:stretch/>
        </p:blipFill>
        <p:spPr>
          <a:xfrm flipH="1">
            <a:off x="402098" y="213809"/>
            <a:ext cx="3996600" cy="6652912"/>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Responsibilities When Using Restrictive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restrictive practices, aged care workers have specific responsibilities.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8" name="Picture 7">
            <a:extLst>
              <a:ext uri="{FF2B5EF4-FFF2-40B4-BE49-F238E27FC236}">
                <a16:creationId xmlns:a16="http://schemas.microsoft.com/office/drawing/2014/main" id="{F9667DE4-C2E0-4641-BC66-9F0BB7CB86B0}"/>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85CDD76-D849-442C-B17B-597AEEE610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B7BE5B2-9423-4A7A-9F36-834981442D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0E8981F-2116-42A5-80DF-15CBF3321C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EE53027-DD4C-40B3-9663-4D2EBC50239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78127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responsibilities aim to ensure the health and safety of the person in care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Before the use of restrictive practices</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Get informed consent from the person or a representative.</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Have an expert assess that the practice is safe and needed.</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that the use of restrictive practices is agreed upon in the care plan, if possible.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9FDBEB7E-9745-4670-8302-AFD4702C252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9315EDC-C930-4942-973B-E42FB7A930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02E8FC0-7A65-4590-BC8F-ADDE917D76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F0238A4-5FF1-43BF-B6C8-F357246488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48BC48C-4747-44F6-80D0-363FFCF6C6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79208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3AFF1B-6B4A-457F-9042-268C13B3971E}"/>
              </a:ext>
            </a:extLst>
          </p:cNvPr>
          <p:cNvPicPr>
            <a:picLocks noChangeAspect="1"/>
          </p:cNvPicPr>
          <p:nvPr/>
        </p:nvPicPr>
        <p:blipFill rotWithShape="1">
          <a:blip r:embed="rId2">
            <a:extLst>
              <a:ext uri="{28A0092B-C50C-407E-A947-70E740481C1C}">
                <a14:useLocalDpi xmlns:a14="http://schemas.microsoft.com/office/drawing/2010/main" val="0"/>
              </a:ext>
            </a:extLst>
          </a:blip>
          <a:srcRect l="22943" t="659" r="-113" b="-659"/>
          <a:stretch/>
        </p:blipFill>
        <p:spPr>
          <a:xfrm flipH="1">
            <a:off x="4254500" y="1817"/>
            <a:ext cx="7937500" cy="6857999"/>
          </a:xfrm>
          <a:prstGeom prst="rect">
            <a:avLst/>
          </a:prstGeom>
        </p:spPr>
      </p:pic>
      <p:sp>
        <p:nvSpPr>
          <p:cNvPr id="2" name="Rectangle 1">
            <a:extLst>
              <a:ext uri="{FF2B5EF4-FFF2-40B4-BE49-F238E27FC236}">
                <a16:creationId xmlns:a16="http://schemas.microsoft.com/office/drawing/2014/main" id="{0E11EAAC-DE5C-D2AD-0D2A-7EF530E3E833}"/>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7059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Difference Between Care and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terms ‘care’ and ‘support’ are sometimes used interchangeably.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difference between these two in the aged care context.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Caring for a person</a:t>
            </a:r>
            <a:r>
              <a:rPr lang="en-US" sz="2200" dirty="0">
                <a:solidFill>
                  <a:schemeClr val="tx1">
                    <a:lumMod val="75000"/>
                    <a:lumOff val="25000"/>
                  </a:schemeClr>
                </a:solidFill>
              </a:rPr>
              <a:t> means doing things for them.</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Supporting a person</a:t>
            </a:r>
            <a:r>
              <a:rPr lang="en-US" sz="2200" dirty="0">
                <a:solidFill>
                  <a:schemeClr val="tx1">
                    <a:lumMod val="75000"/>
                    <a:lumOff val="25000"/>
                  </a:schemeClr>
                </a:solidFill>
              </a:rPr>
              <a:t> means encouraging them to do something for themselves.</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spTree>
    <p:extLst>
      <p:ext uri="{BB962C8B-B14F-4D97-AF65-F5344CB8AC3E}">
        <p14:creationId xmlns:p14="http://schemas.microsoft.com/office/powerpoint/2010/main" val="2168160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responsibilities aim to ensure the health and safety of the person in care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During the use of restrictive practices</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Monitor the person for signs of physical or mental harm.</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Have someone who can remove or end the restraint in case of emergencies.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D0A2C917-4DB8-4CD5-A559-281DD005E47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B5B1CB0-A9E7-48A1-83FF-BFD04EBDBE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D3C8A5C-AC4F-4E09-A9AC-2A5F724E5C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34945CC-A0B2-4575-B7F8-47F2A38F79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633019-1EAD-40E2-8ED9-0F4ED4051A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18237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responsibilities aim to ensure the health and safety of the person in care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After the use of restrictive practices</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Check the person for any signs of injury or distress.</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Record the use of the restrictive practice in the person's file. Include the reason why the workers used the practice.</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Review whether the use of restrictive practice was effective.</a:t>
            </a:r>
          </a:p>
          <a:p>
            <a:pPr marL="5381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Review whether it is acceptable to use restrictive practices on the person again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00E9224B-87D3-4A8A-9370-1CE6AC25A06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464079D-B368-4ADA-B55C-A3F2C50BDE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B995BA3-8A44-4900-BA43-FE90377144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7BBEECB-0811-49C3-A2B7-3273F19816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7A3A7B-B6CC-4140-AE4F-157BBBAF23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81149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may be emergency cases where you cannot get a person’s consent beforehand.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 that,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 person and their representative why the practice was done in these cases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advanced consent to any future use of restrictive practices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7" name="Content Placeholder 14">
            <a:extLst>
              <a:ext uri="{FF2B5EF4-FFF2-40B4-BE49-F238E27FC236}">
                <a16:creationId xmlns:a16="http://schemas.microsoft.com/office/drawing/2014/main" id="{DA70CD0B-EF36-4E21-9620-CCAEE18670A3}"/>
              </a:ext>
            </a:extLst>
          </p:cNvPr>
          <p:cNvPicPr>
            <a:picLocks/>
          </p:cNvPicPr>
          <p:nvPr/>
        </p:nvPicPr>
        <p:blipFill>
          <a:blip r:embed="rId3">
            <a:extLst>
              <a:ext uri="{28A0092B-C50C-407E-A947-70E740481C1C}">
                <a14:useLocalDpi xmlns:a14="http://schemas.microsoft.com/office/drawing/2010/main" val="0"/>
              </a:ext>
            </a:extLst>
          </a:blip>
          <a:srcRect t="31" b="31"/>
          <a:stretch/>
        </p:blipFill>
        <p:spPr bwMode="auto">
          <a:xfrm>
            <a:off x="6095999" y="1825625"/>
            <a:ext cx="5257799" cy="3530146"/>
          </a:xfrm>
          <a:prstGeom prst="rect">
            <a:avLst/>
          </a:prstGeom>
          <a:noFill/>
          <a:ln>
            <a:noFill/>
          </a:ln>
        </p:spPr>
      </p:pic>
      <p:pic>
        <p:nvPicPr>
          <p:cNvPr id="6" name="Picture 5">
            <a:extLst>
              <a:ext uri="{FF2B5EF4-FFF2-40B4-BE49-F238E27FC236}">
                <a16:creationId xmlns:a16="http://schemas.microsoft.com/office/drawing/2014/main" id="{6F5F2273-F048-4036-8190-4CCF84F94EC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CE5795E-DD0D-49EC-A362-0B90D49CDC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8AF3B8B-8EA7-4891-97DE-1C43A5087D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7F642DB-233A-487E-BAD9-451C81F585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CA974B1-9F5B-479F-BC25-6F06E304E2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9222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3.3.2 Consent in Medical Practices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laws in Australia that ensure the rights of people to consent when it comes to medicine.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laws apply to all people, including older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Therefore, it is crucial to know the consent laws related to giving medical care.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7EEAFF91-6AA0-4242-A845-3E09DA7C320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3C78967-E170-4BCA-AE2D-F34A0677F9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A2B55B6-B7DD-4085-9B36-F225253CD4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CD8AC9A-776B-4D87-91C1-C5EC76ED25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96C8A4E-2C7D-4BEB-945D-209909CE54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93538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National Safety and Quality Primary and Community Healthcare Standards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list the healthcare rights of Australian citizens, and it states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receiving healthcare have the right to decide their care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Healthcare services must inform the consumer about their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Healthcare services must ask for the consumer’s consent in anything care related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Healthcare services must also get consent from a consumer to share their medical information with other people in the patient's care team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D7853DB8-F5AC-4B39-BBA2-424B75251A6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00CB325-3F8E-49DE-83D7-22E2A9B06E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B4957B9-081E-498A-AB64-C084D6BB11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8FB9C78-B60D-40B5-AF10-BCBE46AA16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F778F23-6B63-4D3D-8CDB-1B3D46E39F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4864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Powers of Attorney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the power that allows someone to make decisions for another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older person can choose someone they trust to consent on their behalf when they can no longer do it, usually given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4" name="Diagram 3">
            <a:extLst>
              <a:ext uri="{FF2B5EF4-FFF2-40B4-BE49-F238E27FC236}">
                <a16:creationId xmlns:a16="http://schemas.microsoft.com/office/drawing/2014/main" id="{E74DC99D-C333-AB29-8C25-56A4329173A8}"/>
              </a:ext>
            </a:extLst>
          </p:cNvPr>
          <p:cNvGraphicFramePr/>
          <p:nvPr>
            <p:extLst>
              <p:ext uri="{D42A27DB-BD31-4B8C-83A1-F6EECF244321}">
                <p14:modId xmlns:p14="http://schemas.microsoft.com/office/powerpoint/2010/main" val="73398025"/>
              </p:ext>
            </p:extLst>
          </p:nvPr>
        </p:nvGraphicFramePr>
        <p:xfrm>
          <a:off x="994787" y="3828423"/>
          <a:ext cx="9930614" cy="2180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E2AC14CF-00E1-6882-A766-DE58B685F3C7}"/>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4C9736A-031D-4B12-ADB9-C1CD107C423E}"/>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D0992D5-A6AD-4537-A1F9-A683D96E6D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DA24C22-9675-46F9-858E-C87D110D745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1727F1E-768F-4D5F-927E-0CD548DDD7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7B4AEA6-BB04-4EB4-AF5C-B255EDB4833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2826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4543425" y="365125"/>
            <a:ext cx="6381750" cy="1325563"/>
          </a:xfrm>
        </p:spPr>
        <p:txBody>
          <a:bodyPr vert="horz" lIns="91440" tIns="45720" rIns="91440" bIns="45720" rtlCol="0" anchor="ctr">
            <a:normAutofit/>
          </a:bodyPr>
          <a:lstStyle/>
          <a:p>
            <a:r>
              <a:rPr lang="en-US" b="1" dirty="0">
                <a:solidFill>
                  <a:srgbClr val="FF595E"/>
                </a:solidFill>
                <a:latin typeface="+mn-lt"/>
              </a:rPr>
              <a:t>3.3.3 Asking for Consent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always secure a person’s informed consent before performing care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things to consider when asking for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Reassure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Content Placeholder 14" descr="Doctor writing">
            <a:extLst>
              <a:ext uri="{FF2B5EF4-FFF2-40B4-BE49-F238E27FC236}">
                <a16:creationId xmlns:a16="http://schemas.microsoft.com/office/drawing/2014/main" id="{1D41AC7C-7F06-47D5-8E03-F4794DFE0DEF}"/>
              </a:ext>
            </a:extLst>
          </p:cNvPr>
          <p:cNvPicPr>
            <a:picLocks/>
          </p:cNvPicPr>
          <p:nvPr/>
        </p:nvPicPr>
        <p:blipFill rotWithShape="1">
          <a:blip r:embed="rId3">
            <a:extLst>
              <a:ext uri="{28A0092B-C50C-407E-A947-70E740481C1C}">
                <a14:useLocalDpi xmlns:a14="http://schemas.microsoft.com/office/drawing/2010/main" val="0"/>
              </a:ext>
            </a:extLst>
          </a:blip>
          <a:srcRect l="-21279" t="-5747" r="-26120" b="14159"/>
          <a:stretch/>
        </p:blipFill>
        <p:spPr bwMode="auto">
          <a:xfrm flipH="1">
            <a:off x="402097" y="0"/>
            <a:ext cx="3996600" cy="6858000"/>
          </a:xfrm>
          <a:prstGeom prst="rect">
            <a:avLst/>
          </a:prstGeom>
          <a:noFill/>
          <a:ln>
            <a:noFill/>
          </a:ln>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t>
            </a:r>
            <a:r>
              <a:rPr lang="en-US" sz="1050" i="1" dirty="0" err="1">
                <a:latin typeface="+mn-lt"/>
              </a:rPr>
              <a:t>Organisational</a:t>
            </a:r>
            <a:r>
              <a:rPr lang="en-US" sz="1050" i="1" dirty="0">
                <a:latin typeface="+mn-lt"/>
              </a:rPr>
              <a:t> Requirements</a:t>
            </a:r>
            <a:endParaRPr lang="en-PH" sz="1050" i="1" dirty="0"/>
          </a:p>
        </p:txBody>
      </p:sp>
      <p:pic>
        <p:nvPicPr>
          <p:cNvPr id="7" name="Picture 6">
            <a:extLst>
              <a:ext uri="{FF2B5EF4-FFF2-40B4-BE49-F238E27FC236}">
                <a16:creationId xmlns:a16="http://schemas.microsoft.com/office/drawing/2014/main" id="{D208A516-2771-4FD3-96A4-DFE2C91C37D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9EA9CA5-47AF-4C9A-8819-4DFB97B97B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3ADBE13-B5E3-4F81-927E-F9F15C7824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78E9165-97CA-4BB8-938D-1D9D02C757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1B0460E-61AE-48A2-9924-2895F3D66B7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10840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If Consent is Not Given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the person does not give you their consent, you cannot force them to agree.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cannot perform care activities for someone without them agreeing to it first.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for what you can do instead.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4" name="Picture 3">
            <a:extLst>
              <a:ext uri="{FF2B5EF4-FFF2-40B4-BE49-F238E27FC236}">
                <a16:creationId xmlns:a16="http://schemas.microsoft.com/office/drawing/2014/main" id="{A7DEA516-6888-2306-F7BA-3B2F100748A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C590C7A-8C58-46F0-B995-8E8253AD00D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7BA108E-9E18-478A-AB4F-7CDF5D9B11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F65E2B8-B03A-4179-8C50-3F44265BD2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CBC4758-F4FC-4738-8467-466713C70B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D58286-F711-4429-B9C4-1EED0033E3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20615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is an example of what you can do if a person does not give their consent: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6" name="Diagram 5">
            <a:extLst>
              <a:ext uri="{FF2B5EF4-FFF2-40B4-BE49-F238E27FC236}">
                <a16:creationId xmlns:a16="http://schemas.microsoft.com/office/drawing/2014/main" id="{3D11ED5E-E0EC-40F0-9BAD-D87594982FCA}"/>
              </a:ext>
            </a:extLst>
          </p:cNvPr>
          <p:cNvGraphicFramePr/>
          <p:nvPr>
            <p:extLst>
              <p:ext uri="{D42A27DB-BD31-4B8C-83A1-F6EECF244321}">
                <p14:modId xmlns:p14="http://schemas.microsoft.com/office/powerpoint/2010/main" val="292648691"/>
              </p:ext>
            </p:extLst>
          </p:nvPr>
        </p:nvGraphicFramePr>
        <p:xfrm>
          <a:off x="983848" y="2453833"/>
          <a:ext cx="9941327" cy="3723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0A10AFA-DA10-4663-AD0D-7D3E861C0BB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19EB7C2-0ED6-4850-B7C0-8822C0C2CE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A7F5F62-45C1-461C-99EB-CC98C859F6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CF1616C-F35F-4221-978D-0C4116B886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7A39130-CDF8-4BA5-86CA-7A8B1A8D54A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57487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29" r="29"/>
          <a:stretch/>
        </p:blipFill>
        <p:spPr>
          <a:xfrm>
            <a:off x="6537324" y="1602316"/>
            <a:ext cx="5654676" cy="3769784"/>
          </a:xfrm>
          <a:prstGeom prst="rect">
            <a:avLst/>
          </a:prstGeom>
        </p:spPr>
      </p:pic>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485900"/>
            <a:ext cx="5654675" cy="3886200"/>
          </a:xfrm>
        </p:spPr>
        <p:txBody>
          <a:bodyPr anchor="ctr">
            <a:noAutofit/>
          </a:bodyPr>
          <a:lstStyle/>
          <a:p>
            <a:r>
              <a:rPr lang="en-AU" b="1" dirty="0">
                <a:solidFill>
                  <a:schemeClr val="tx1">
                    <a:lumMod val="50000"/>
                    <a:lumOff val="50000"/>
                  </a:schemeClr>
                </a:solidFill>
                <a:latin typeface="Arial" panose="020B0604020202020204" pitchFamily="34" charset="0"/>
                <a:cs typeface="Arial" panose="020B0604020202020204" pitchFamily="34" charset="0"/>
              </a:rPr>
              <a:t>3.4 </a:t>
            </a:r>
            <a:r>
              <a:rPr lang="en-US" b="1" dirty="0" err="1">
                <a:solidFill>
                  <a:schemeClr val="tx1">
                    <a:lumMod val="50000"/>
                    <a:lumOff val="50000"/>
                  </a:schemeClr>
                </a:solidFill>
                <a:latin typeface="Arial" panose="020B0604020202020204" pitchFamily="34" charset="0"/>
                <a:cs typeface="Arial" panose="020B0604020202020204" pitchFamily="34" charset="0"/>
              </a:rPr>
              <a:t>Recognise</a:t>
            </a:r>
            <a:r>
              <a:rPr lang="en-US" b="1" dirty="0">
                <a:solidFill>
                  <a:schemeClr val="tx1">
                    <a:lumMod val="50000"/>
                    <a:lumOff val="50000"/>
                  </a:schemeClr>
                </a:solidFill>
                <a:latin typeface="Arial" panose="020B0604020202020204" pitchFamily="34" charset="0"/>
                <a:cs typeface="Arial" panose="020B0604020202020204" pitchFamily="34" charset="0"/>
              </a:rPr>
              <a:t> and Report Signs of Abuse</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154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Empowerment of Person Receiving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Empowerment means a person has control over the decisions that affect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Importance of helping older people feel empowered: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will have the confidence to take control of the details of their care, making choices for themselves.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will feel heard and understood.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the care team should respect their decisions as long as these decisions do not harm them.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D6386712-C3D3-4B7D-B78C-5FA9E986C7B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9A0C7C2-C31F-4F91-92E8-9849488A1F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5ABB3FA-8C11-4BF5-B3EE-C4BB2DBE97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F17FE41-E38C-4FE0-90EC-A3DDCDF8C5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943045A-94D3-4FDB-A47B-6A615C6428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20656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Abuse</a:t>
            </a:r>
            <a:r>
              <a:rPr lang="en-US" sz="2200" dirty="0">
                <a:solidFill>
                  <a:schemeClr val="tx1">
                    <a:lumMod val="75000"/>
                    <a:lumOff val="25000"/>
                  </a:schemeClr>
                </a:solidFill>
              </a:rPr>
              <a:t> is treating someone with violence or cruelty.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Someone in a position of power usually does it.</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Recognising</a:t>
            </a:r>
            <a:r>
              <a:rPr lang="en-US" sz="2200" dirty="0">
                <a:solidFill>
                  <a:schemeClr val="tx1">
                    <a:lumMod val="75000"/>
                    <a:lumOff val="25000"/>
                  </a:schemeClr>
                </a:solidFill>
              </a:rPr>
              <a:t> signs of abuse is vital so that you can act immediately.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an aged care worker, you must learn how abuse can be prevented in older people.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4" name="Picture 3">
            <a:extLst>
              <a:ext uri="{FF2B5EF4-FFF2-40B4-BE49-F238E27FC236}">
                <a16:creationId xmlns:a16="http://schemas.microsoft.com/office/drawing/2014/main" id="{0730539D-80EB-C607-AA59-FE5B72577E6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EBA5E2C-A4C4-4B5C-9B55-65E8CA3072C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66F4F7A-27D7-4CA5-A133-3185C50500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56A505C-986E-400D-9FFB-924322BB0B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584C536-BCD8-46E5-B885-554AE0DEE1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F12CE08-421D-4F65-9D69-EC737A543C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41110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n with hand on face">
            <a:extLst>
              <a:ext uri="{FF2B5EF4-FFF2-40B4-BE49-F238E27FC236}">
                <a16:creationId xmlns:a16="http://schemas.microsoft.com/office/drawing/2014/main" id="{8FAA6A78-5451-4CC7-BCEF-9C1C252BE1CF}"/>
              </a:ext>
            </a:extLst>
          </p:cNvPr>
          <p:cNvPicPr>
            <a:picLocks noChangeAspect="1"/>
          </p:cNvPicPr>
          <p:nvPr/>
        </p:nvPicPr>
        <p:blipFill>
          <a:blip r:embed="rId2">
            <a:extLst>
              <a:ext uri="{28A0092B-C50C-407E-A947-70E740481C1C}">
                <a14:useLocalDpi xmlns:a14="http://schemas.microsoft.com/office/drawing/2010/main" val="0"/>
              </a:ext>
            </a:extLst>
          </a:blip>
          <a:srcRect l="12792" r="12792"/>
          <a:stretch/>
        </p:blipFill>
        <p:spPr>
          <a:xfrm>
            <a:off x="4254500" y="1817"/>
            <a:ext cx="7937500" cy="6857999"/>
          </a:xfrm>
          <a:prstGeom prst="rect">
            <a:avLst/>
          </a:prstGeom>
        </p:spPr>
      </p:pic>
      <p:sp>
        <p:nvSpPr>
          <p:cNvPr id="2" name="Rectangle 1">
            <a:extLst>
              <a:ext uri="{FF2B5EF4-FFF2-40B4-BE49-F238E27FC236}">
                <a16:creationId xmlns:a16="http://schemas.microsoft.com/office/drawing/2014/main" id="{3C484B2E-A06A-95E7-A74E-EA59D1A15E01}"/>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7059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to prevent abuse in older people,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Learn how to spot abuse on older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for reporting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important in protecting the physical and mental safety of the people in your care.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spTree>
    <p:extLst>
      <p:ext uri="{BB962C8B-B14F-4D97-AF65-F5344CB8AC3E}">
        <p14:creationId xmlns:p14="http://schemas.microsoft.com/office/powerpoint/2010/main" val="3041948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different forms of abuse that older people can face.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most common types of abuse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Hitting, scratching, or forcefully pulling them</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Locking them in a room</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Neglect, including ignoring their medical needs</a:t>
            </a:r>
          </a:p>
          <a:p>
            <a:pPr marL="182563"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4" name="Picture 3">
            <a:extLst>
              <a:ext uri="{FF2B5EF4-FFF2-40B4-BE49-F238E27FC236}">
                <a16:creationId xmlns:a16="http://schemas.microsoft.com/office/drawing/2014/main" id="{14369F83-45B8-C9B2-954C-BBA3084766A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356AD9D-4C04-48FE-9014-60258C9F8B3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457383D-9CA0-4FA0-A825-3E242A1B2C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99799F4-2FAE-499B-8210-C6B01A95CF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053E62D-E0A6-4738-8D0A-A7FB280B75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7320377-8C34-429B-892C-76D622274E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811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most common types of abuse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Emotional</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Humiliating them, including laughing at their bodily functions</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Verbal abuse, such as screaming at them or calling them names</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Intimidating them or pressuring them to make certain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Financial</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Stealing from them</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Bocking their access to their own money</a:t>
            </a:r>
          </a:p>
          <a:p>
            <a:pPr marL="525463" indent="-3429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marL="182563"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D951C39F-FB1B-484F-892D-09DE0AD9493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7766195-C496-48C3-8FD7-F7C2A49493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7F623A4-45C0-4EBD-A891-DD9E025D49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5072C6E-3BD9-45F5-809E-E10F0D6554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34BE827-EAC5-4E62-ABDD-07E7E7E2B7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96234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most common types of abuse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Sexual</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Forcing them to engage in sexual acts</a:t>
            </a:r>
          </a:p>
          <a:p>
            <a:pPr marL="525463" indent="-3429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Touching them inappropriately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8" name="Picture 7">
            <a:extLst>
              <a:ext uri="{FF2B5EF4-FFF2-40B4-BE49-F238E27FC236}">
                <a16:creationId xmlns:a16="http://schemas.microsoft.com/office/drawing/2014/main" id="{AA7C0345-A3F1-4319-BCAB-27856388B60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0D8AE775-C2DA-430A-A50B-323B1ADBA19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5FEB87D-CB07-4028-95C1-11FA646E0A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172622E-E72A-4A77-9876-22C42C944E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0260E7C-9B27-40F5-A900-511C2A8248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E972056-E4AF-437D-8777-53793F11D3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250849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3340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Areas for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Several risk factors lead to increased abuse of older people that makes them more likely to be the victims of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risk factors can be classified into three groups: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7" name="Diagram 6">
            <a:extLst>
              <a:ext uri="{FF2B5EF4-FFF2-40B4-BE49-F238E27FC236}">
                <a16:creationId xmlns:a16="http://schemas.microsoft.com/office/drawing/2014/main" id="{7D15D155-C6C5-DB86-E3A9-DCA3269F6BC2}"/>
              </a:ext>
            </a:extLst>
          </p:cNvPr>
          <p:cNvGraphicFramePr/>
          <p:nvPr>
            <p:extLst>
              <p:ext uri="{D42A27DB-BD31-4B8C-83A1-F6EECF244321}">
                <p14:modId xmlns:p14="http://schemas.microsoft.com/office/powerpoint/2010/main" val="3593969943"/>
              </p:ext>
            </p:extLst>
          </p:nvPr>
        </p:nvGraphicFramePr>
        <p:xfrm>
          <a:off x="1016000" y="3718560"/>
          <a:ext cx="9909400" cy="2458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9B54DE1-ED3E-42BF-8B06-3EDDB28DCD7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21A432C-B8F1-43F5-8A3F-6AE7F984A0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B086902-CF9B-4859-AA3D-FE066234620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964AF3D-01A9-46E5-8862-9E807E65C7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D6B5946-8AD0-4458-A7D8-EA52E004760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47712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2"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Systemic Issues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systemic issue is a problem that results from a system in place.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it is not a result of an individual factor.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issues caused by multiple factors that are not as easy to address.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most cases, systemic issues are consequences of government </a:t>
            </a:r>
            <a:r>
              <a:rPr lang="en-US" sz="2200" dirty="0" err="1">
                <a:solidFill>
                  <a:schemeClr val="tx1">
                    <a:lumMod val="75000"/>
                    <a:lumOff val="25000"/>
                  </a:schemeClr>
                </a:solidFill>
              </a:rPr>
              <a:t>programmes</a:t>
            </a:r>
            <a:r>
              <a:rPr lang="en-US" sz="2200" dirty="0">
                <a:solidFill>
                  <a:schemeClr val="tx1">
                    <a:lumMod val="75000"/>
                    <a:lumOff val="25000"/>
                  </a:schemeClr>
                </a:solidFill>
              </a:rPr>
              <a:t> and society.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4" name="Picture 3">
            <a:extLst>
              <a:ext uri="{FF2B5EF4-FFF2-40B4-BE49-F238E27FC236}">
                <a16:creationId xmlns:a16="http://schemas.microsoft.com/office/drawing/2014/main" id="{E3AB6A7C-B950-32E3-6556-58262DAFA1C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8727384-F239-4756-84C7-5ECAF9F9894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523BA5B-CA43-4137-B705-CAFCE6515F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1053334-1E8C-4785-B832-DD3F5A936B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1538F31-2F38-4375-9867-9CB318048B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C425140-40D0-4FA4-8BB7-9089A405E6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03071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4" descr="Businessman hand on face">
            <a:extLst>
              <a:ext uri="{FF2B5EF4-FFF2-40B4-BE49-F238E27FC236}">
                <a16:creationId xmlns:a16="http://schemas.microsoft.com/office/drawing/2014/main" id="{DD3AC191-BBAF-3617-AFE2-E69227C3FAF0}"/>
              </a:ext>
            </a:extLst>
          </p:cNvPr>
          <p:cNvPicPr>
            <a:picLocks/>
          </p:cNvPicPr>
          <p:nvPr/>
        </p:nvPicPr>
        <p:blipFill rotWithShape="1">
          <a:blip r:embed="rId2">
            <a:extLst>
              <a:ext uri="{28A0092B-C50C-407E-A947-70E740481C1C}">
                <a14:useLocalDpi xmlns:a14="http://schemas.microsoft.com/office/drawing/2010/main" val="0"/>
              </a:ext>
            </a:extLst>
          </a:blip>
          <a:srcRect l="-12226" t="-6845" r="-4758" b="39826"/>
          <a:stretch/>
        </p:blipFill>
        <p:spPr bwMode="auto">
          <a:xfrm flipH="1">
            <a:off x="402097" y="0"/>
            <a:ext cx="3996600" cy="6858000"/>
          </a:xfrm>
          <a:prstGeom prst="rect">
            <a:avLst/>
          </a:prstGeom>
          <a:noFill/>
          <a:ln>
            <a:noFill/>
          </a:ln>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aged care, systemic issues can result from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Poor funding of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Inadequate protection for older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Poor regulation of aged care workers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t>
            </a:r>
            <a:r>
              <a:rPr lang="en-US" sz="1050" i="1" dirty="0" err="1">
                <a:latin typeface="+mn-lt"/>
              </a:rPr>
              <a:t>Organisational</a:t>
            </a:r>
            <a:r>
              <a:rPr lang="en-US" sz="1050" i="1" dirty="0">
                <a:latin typeface="+mn-lt"/>
              </a:rPr>
              <a:t> Requirements</a:t>
            </a:r>
            <a:endParaRPr lang="en-PH" sz="1050" i="1" dirty="0"/>
          </a:p>
        </p:txBody>
      </p:sp>
      <p:pic>
        <p:nvPicPr>
          <p:cNvPr id="7" name="Picture 6">
            <a:extLst>
              <a:ext uri="{FF2B5EF4-FFF2-40B4-BE49-F238E27FC236}">
                <a16:creationId xmlns:a16="http://schemas.microsoft.com/office/drawing/2014/main" id="{09821617-0EE0-4BE0-8E79-115CAB3E89AC}"/>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E874AC0-EC2A-4F12-8F57-C24CA954E6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C7696C2-7859-4B81-9C18-5EB6B5A35F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EE5CC45-8462-4CAA-AD3B-1353D9D4B7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BC004E-106F-4F50-9B38-68CD5E23538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686965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3.4.1 Safeguarding Bodies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Safeguarding means taking action to protect the rights of older people helping them feel safe through policies and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government created several safeguarding bodies to protect older people from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bodies follow legal and human rights standards to ensure the safety of older people.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41BBF38B-ACF5-4C7C-89F4-895633564FF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6CA6129A-2D58-4E0E-B200-902CC136AB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0F9C0A7-0600-4516-A1FD-284F6F5E94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57489C8-18C5-4EEF-B06C-8A572491DD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DCC7CF7-8E1D-44FF-88DF-5161D9A516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66016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Australian Human Rights Commission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commission is responsible for investigating and conciliating discrimination and human rights complaints.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ensures that aged care rights are respected and protected.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C52D8970-CE78-48FC-B88A-A6EAABE6BE6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9E08140-B897-4415-9AFD-B5ED65A0B3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7269C6C-6DE3-4262-9C67-38219817F0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B7B8F5A-47CE-442F-8D7F-4FB20098BF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2F23728-F22E-461E-9169-C60C30D444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39179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Social Role </a:t>
            </a:r>
            <a:r>
              <a:rPr lang="en-US" sz="2200" b="1" dirty="0" err="1">
                <a:solidFill>
                  <a:schemeClr val="tx1">
                    <a:lumMod val="75000"/>
                    <a:lumOff val="25000"/>
                  </a:schemeClr>
                </a:solidFill>
              </a:rPr>
              <a:t>Valorisation</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i="1" dirty="0" err="1">
                <a:solidFill>
                  <a:schemeClr val="tx1">
                    <a:lumMod val="75000"/>
                    <a:lumOff val="25000"/>
                  </a:schemeClr>
                </a:solidFill>
              </a:rPr>
              <a:t>Valorisation</a:t>
            </a:r>
            <a:r>
              <a:rPr lang="en-US" sz="2200" i="1" dirty="0">
                <a:solidFill>
                  <a:schemeClr val="tx1">
                    <a:lumMod val="75000"/>
                    <a:lumOff val="25000"/>
                  </a:schemeClr>
                </a:solidFill>
              </a:rPr>
              <a:t> </a:t>
            </a:r>
            <a:r>
              <a:rPr lang="en-US" sz="2200" dirty="0">
                <a:solidFill>
                  <a:schemeClr val="tx1">
                    <a:lumMod val="75000"/>
                    <a:lumOff val="25000"/>
                  </a:schemeClr>
                </a:solidFill>
              </a:rPr>
              <a:t>is assigning a higher value to something.</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Social role </a:t>
            </a:r>
            <a:r>
              <a:rPr lang="en-US" sz="2200" i="1" dirty="0" err="1">
                <a:solidFill>
                  <a:schemeClr val="tx1">
                    <a:lumMod val="75000"/>
                    <a:lumOff val="25000"/>
                  </a:schemeClr>
                </a:solidFill>
              </a:rPr>
              <a:t>valorisation</a:t>
            </a:r>
            <a:r>
              <a:rPr lang="en-US" sz="2200" i="1" dirty="0">
                <a:solidFill>
                  <a:schemeClr val="tx1">
                    <a:lumMod val="75000"/>
                    <a:lumOff val="25000"/>
                  </a:schemeClr>
                </a:solidFill>
              </a:rPr>
              <a:t> </a:t>
            </a:r>
            <a:r>
              <a:rPr lang="en-US" sz="2200" dirty="0">
                <a:solidFill>
                  <a:schemeClr val="tx1">
                    <a:lumMod val="75000"/>
                    <a:lumOff val="25000"/>
                  </a:schemeClr>
                </a:solidFill>
              </a:rPr>
              <a:t>is a theory about people's value in society.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states that people with more ‘useful’ roles in society get better treatment.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Older people, especially retired ones, have lower social roles which means they may not be as valued in society.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CCC62E50-2815-417D-A1CF-81856FFF69F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CC6A71E-58BC-448C-BF78-0E808B29F2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1B7FB36-90B1-44F8-A3DC-997516F879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BF8D1C3-CE91-4E41-8DAF-0421415CBD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746FBC6-7684-4FB3-8A4B-938C2AE2C3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13466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Royal Commission Into Aged Care Quality and Safety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Commission was created to evaluate the safety and quality of the aged care system.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investigated the current system to find issues and give recommendations.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released a report of their findings in March of 2021.</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9629F46A-3285-4D44-84C2-D0A2F716E93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0653A28-D249-4453-9829-9140801121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CFEB56A-8A56-492A-96E2-A1CDE29929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3EA108B-3633-43D6-8D7A-B188818EEA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E8FBFEE-4A05-439A-BC4B-DB194418C2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615477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topic of abuse, the Commission found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were thousands of cases of reported abuse from 2019 to 2020.</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9" name="Diagram 8">
            <a:extLst>
              <a:ext uri="{FF2B5EF4-FFF2-40B4-BE49-F238E27FC236}">
                <a16:creationId xmlns:a16="http://schemas.microsoft.com/office/drawing/2014/main" id="{51F8A07D-A7D2-78CD-DBDA-5FFA8FB646A5}"/>
              </a:ext>
            </a:extLst>
          </p:cNvPr>
          <p:cNvGraphicFramePr/>
          <p:nvPr>
            <p:extLst>
              <p:ext uri="{D42A27DB-BD31-4B8C-83A1-F6EECF244321}">
                <p14:modId xmlns:p14="http://schemas.microsoft.com/office/powerpoint/2010/main" val="251649753"/>
              </p:ext>
            </p:extLst>
          </p:nvPr>
        </p:nvGraphicFramePr>
        <p:xfrm>
          <a:off x="1266599" y="2794001"/>
          <a:ext cx="9563961" cy="3022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E972DB8-B115-4017-8C36-64EFC4193E9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77019B0-2D49-48A8-8B55-FE17AA51E60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AEA5ADD-92B1-46C8-ABE7-88FD12868F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E6EE2ED-0FCF-40D9-877B-31FB7082C7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0094481-E090-49D2-8D9A-7ACDB57E430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3201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topic of abuse, the Commission found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were cases where restrictive practices were misused.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9" name="Diagram 8">
            <a:extLst>
              <a:ext uri="{FF2B5EF4-FFF2-40B4-BE49-F238E27FC236}">
                <a16:creationId xmlns:a16="http://schemas.microsoft.com/office/drawing/2014/main" id="{51F8A07D-A7D2-78CD-DBDA-5FFA8FB646A5}"/>
              </a:ext>
            </a:extLst>
          </p:cNvPr>
          <p:cNvGraphicFramePr/>
          <p:nvPr>
            <p:extLst>
              <p:ext uri="{D42A27DB-BD31-4B8C-83A1-F6EECF244321}">
                <p14:modId xmlns:p14="http://schemas.microsoft.com/office/powerpoint/2010/main" val="502267876"/>
              </p:ext>
            </p:extLst>
          </p:nvPr>
        </p:nvGraphicFramePr>
        <p:xfrm>
          <a:off x="1266599" y="2794001"/>
          <a:ext cx="9563961" cy="1341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1E41B45-E10B-4EB6-AB7D-B103933A1B2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E15FDF79-F690-461E-A23F-3F36A50D85F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DBBB512-A3B9-4AD3-9803-AEDB0FE586B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14D8E1E-410B-4E3A-9ED2-0E3BBB7214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6C6EF19-87D1-4AF3-AAF7-8E9EFCC211D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48515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result of the findings, the Commission recommended that a new act should be created that lists the rights of people in the aged care system.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Rights related to protection from abuse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Freedom from mistreatment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Freedom of movement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autonomy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non-discriminatory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Right to file complaints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1684BBCB-DE4B-48B3-88CF-2A04D5DABB8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48D9EAF-1029-4D8E-99B2-B74213F0C7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CFE7814-3A6A-47CE-A0AD-3F2B08E2F8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ADF5378-A7E0-4AC1-9C65-EA89B8F4D5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7B18CA1-1853-4D37-BFA6-9B24E99A73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4185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4" descr="Business woman thumbs up">
            <a:extLst>
              <a:ext uri="{FF2B5EF4-FFF2-40B4-BE49-F238E27FC236}">
                <a16:creationId xmlns:a16="http://schemas.microsoft.com/office/drawing/2014/main" id="{DD3AC191-BBAF-3617-AFE2-E69227C3FAF0}"/>
              </a:ext>
            </a:extLst>
          </p:cNvPr>
          <p:cNvPicPr>
            <a:picLocks/>
          </p:cNvPicPr>
          <p:nvPr/>
        </p:nvPicPr>
        <p:blipFill rotWithShape="1">
          <a:blip r:embed="rId2">
            <a:extLst>
              <a:ext uri="{28A0092B-C50C-407E-A947-70E740481C1C}">
                <a14:useLocalDpi xmlns:a14="http://schemas.microsoft.com/office/drawing/2010/main" val="0"/>
              </a:ext>
            </a:extLst>
          </a:blip>
          <a:srcRect l="-20181" t="-4298" r="-9101" b="23565"/>
          <a:stretch/>
        </p:blipFill>
        <p:spPr bwMode="auto">
          <a:xfrm flipH="1">
            <a:off x="402097" y="46892"/>
            <a:ext cx="3996600" cy="6858000"/>
          </a:xfrm>
          <a:prstGeom prst="rect">
            <a:avLst/>
          </a:prstGeom>
          <a:noFill/>
          <a:ln>
            <a:noFill/>
          </a:ln>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has released a response to recommendations to create a new act called New Aged Care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Their target is to have it approved by 1 July 2023.</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t>
            </a:r>
            <a:r>
              <a:rPr lang="en-US" sz="1050" i="1" dirty="0" err="1">
                <a:latin typeface="+mn-lt"/>
              </a:rPr>
              <a:t>Organisational</a:t>
            </a:r>
            <a:r>
              <a:rPr lang="en-US" sz="1050" i="1" dirty="0">
                <a:latin typeface="+mn-lt"/>
              </a:rPr>
              <a:t> Requirements</a:t>
            </a:r>
            <a:endParaRPr lang="en-PH" sz="1050" i="1" dirty="0"/>
          </a:p>
        </p:txBody>
      </p:sp>
      <p:pic>
        <p:nvPicPr>
          <p:cNvPr id="7" name="Picture 6">
            <a:extLst>
              <a:ext uri="{FF2B5EF4-FFF2-40B4-BE49-F238E27FC236}">
                <a16:creationId xmlns:a16="http://schemas.microsoft.com/office/drawing/2014/main" id="{8F999095-57C9-47F9-A686-8EC5D21A2723}"/>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2438AFE-1D05-461D-BAE7-36A60881B9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D5C8DC8-E184-4156-9610-375BFB13ED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713032D-4F94-4D2A-AE1D-ACC9E714F3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BC10BD4-CA04-4839-AF69-D8C45604ED9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5480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National Plan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government created the </a:t>
            </a:r>
            <a:r>
              <a:rPr lang="en-US" sz="2200" i="1" dirty="0">
                <a:solidFill>
                  <a:schemeClr val="tx1">
                    <a:lumMod val="75000"/>
                    <a:lumOff val="25000"/>
                  </a:schemeClr>
                </a:solidFill>
              </a:rPr>
              <a:t>National Plan to Respond to the Abuse of Older Australians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 plan that will be implemented from 2019 to 2023.</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A4CEDEB6-8842-4273-BC93-35E4E52DF56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93A620D-6D10-46FB-A23A-C7716EA16D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BCE9901-11D9-45CD-868D-1D8142D5AA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F8D8452-B7CB-4A29-A2D4-0D9649A259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CF7B857-3519-40C5-B0D3-C71A954802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4376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National Plan, the government will invest money for services including the following: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7" name="Diagram 6">
            <a:extLst>
              <a:ext uri="{FF2B5EF4-FFF2-40B4-BE49-F238E27FC236}">
                <a16:creationId xmlns:a16="http://schemas.microsoft.com/office/drawing/2014/main" id="{2D818A66-5A8E-4A45-92A1-6CC273FA8FB1}"/>
              </a:ext>
            </a:extLst>
          </p:cNvPr>
          <p:cNvGraphicFramePr/>
          <p:nvPr>
            <p:extLst>
              <p:ext uri="{D42A27DB-BD31-4B8C-83A1-F6EECF244321}">
                <p14:modId xmlns:p14="http://schemas.microsoft.com/office/powerpoint/2010/main" val="2748261329"/>
              </p:ext>
            </p:extLst>
          </p:nvPr>
        </p:nvGraphicFramePr>
        <p:xfrm>
          <a:off x="838200" y="2756989"/>
          <a:ext cx="10086974" cy="3059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59FFD30-F7DF-4F25-ADDE-01782C6F4DA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DEFC8F9-B4F4-4749-BA63-EB6F75C7DC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7B95360-C6D1-44C2-AEE7-C4EAF9A90AF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32977D7-69BF-4159-8AB2-F33F05EAB2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B9969A5-90E3-42D5-A5D8-8327091877B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1367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3.4.2 Mandatory Reporting</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Mandatory reporting is the responsibility to report suspected instances of abuse.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Professionals who have this responsibility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Teachers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workers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Care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protects older people from indicators and allegations of exploitation, abuse, harassment and neglect.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4EA4C90E-9DC9-49F9-A388-2577314946F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0B2D464-34D4-4D8C-ACE0-6297E70BBB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B665F9C-223F-4624-922F-298B475C65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0D996FD-30B1-4A19-A8C1-094100115B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F3CE615-ACA1-4C4A-B0E9-72702B6EF4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46672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2"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Act 1997 defines a reportable incident as the occurrence, or suspected occurrence, of abuse,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Unreasonable force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Unlawful or inappropriate sexual conduct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Psychological or emotional abuse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Stealing done by an aged care worker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C05B6190-E18A-48A0-A651-C55F49DAF2F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899730D-7CDA-4170-93E6-CC4DCDE58D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25DCF98-B65B-446A-9B58-3F1FEFE6BA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06140CD-450D-47C6-B6B3-995CAD31C2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3811A56-4F53-4885-AD18-77220237B2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97667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2"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Act 1997 defines a reportable incident as the occurrence, or suspected occurrence, of abuse, including: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Unexpected death of the older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Neglect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Unreasonable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Unexplained absence of the older person from the residential care services of the provider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7EC3F470-FDED-42D4-A9E5-B621B08F20B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F4B4BB95-5EEB-47C2-8851-ED2A7B7424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5C17168-1B02-4292-9BBF-C6C2E22742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5F51708-66B3-42AD-86A0-E774C43047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3766B4A-2C4D-4F93-AE0B-01A05496C2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8374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4">
            <a:extLst>
              <a:ext uri="{FF2B5EF4-FFF2-40B4-BE49-F238E27FC236}">
                <a16:creationId xmlns:a16="http://schemas.microsoft.com/office/drawing/2014/main" id="{366CC53D-3323-42B4-A363-320103CEED77}"/>
              </a:ext>
            </a:extLst>
          </p:cNvPr>
          <p:cNvPicPr>
            <a:picLocks/>
          </p:cNvPicPr>
          <p:nvPr/>
        </p:nvPicPr>
        <p:blipFill>
          <a:blip r:embed="rId2">
            <a:extLst>
              <a:ext uri="{28A0092B-C50C-407E-A947-70E740481C1C}">
                <a14:useLocalDpi xmlns:a14="http://schemas.microsoft.com/office/drawing/2010/main" val="0"/>
              </a:ext>
            </a:extLst>
          </a:blip>
          <a:srcRect l="7796" r="7796"/>
          <a:stretch/>
        </p:blipFill>
        <p:spPr bwMode="auto">
          <a:xfrm>
            <a:off x="6096000" y="1825625"/>
            <a:ext cx="5429459" cy="3530146"/>
          </a:xfrm>
          <a:prstGeom prst="rect">
            <a:avLst/>
          </a:prstGeom>
          <a:noFill/>
          <a:ln>
            <a:noFill/>
          </a:ln>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2596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Risks in Segregating and Congregating Older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Segregating and congregating</a:t>
            </a:r>
            <a:r>
              <a:rPr lang="en-US" sz="2200" b="1" dirty="0">
                <a:solidFill>
                  <a:schemeClr val="tx1">
                    <a:lumMod val="75000"/>
                    <a:lumOff val="25000"/>
                  </a:schemeClr>
                </a:solidFill>
              </a:rPr>
              <a:t> </a:t>
            </a:r>
            <a:r>
              <a:rPr lang="en-US" sz="2200" dirty="0">
                <a:solidFill>
                  <a:schemeClr val="tx1">
                    <a:lumMod val="75000"/>
                    <a:lumOff val="25000"/>
                  </a:schemeClr>
                </a:solidFill>
              </a:rPr>
              <a:t>are similar concepts with major differences.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Segregating</a:t>
            </a:r>
            <a:r>
              <a:rPr lang="en-US" sz="2200" dirty="0">
                <a:solidFill>
                  <a:schemeClr val="tx1">
                    <a:lumMod val="75000"/>
                    <a:lumOff val="25000"/>
                  </a:schemeClr>
                </a:solidFill>
              </a:rPr>
              <a:t> means: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Separating a group from the general population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separation is forced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7" name="Picture 6">
            <a:extLst>
              <a:ext uri="{FF2B5EF4-FFF2-40B4-BE49-F238E27FC236}">
                <a16:creationId xmlns:a16="http://schemas.microsoft.com/office/drawing/2014/main" id="{511DD20D-1F70-4DDF-AFE1-CF9D594E16E8}"/>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5884AE2-EBD0-4736-8A67-398B75E174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CF0061B-FE03-485A-BC90-25C17170C7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2FC1647-724E-4F56-ABB5-25D1E10FA2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A401FD1-040E-4EB9-BBC4-6C9220EFE4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7933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Act states that: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Aged care workers must report incidents or cases to the proper authorities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Aged care providers must respond to these reports quickly and efficiently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must be a record of each report, including what was done to address it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Content Placeholder 14">
            <a:extLst>
              <a:ext uri="{FF2B5EF4-FFF2-40B4-BE49-F238E27FC236}">
                <a16:creationId xmlns:a16="http://schemas.microsoft.com/office/drawing/2014/main" id="{38BAB1B8-7D0B-4196-B354-409CD310DF8D}"/>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064257" y="1825625"/>
            <a:ext cx="5005645" cy="3449760"/>
          </a:xfrm>
          <a:prstGeom prst="rect">
            <a:avLst/>
          </a:prstGeom>
          <a:noFill/>
          <a:ln>
            <a:noFill/>
          </a:ln>
        </p:spPr>
      </p:pic>
      <p:pic>
        <p:nvPicPr>
          <p:cNvPr id="7" name="Picture 6">
            <a:extLst>
              <a:ext uri="{FF2B5EF4-FFF2-40B4-BE49-F238E27FC236}">
                <a16:creationId xmlns:a16="http://schemas.microsoft.com/office/drawing/2014/main" id="{5D5B45E8-1C6D-4449-ACBF-5967CF16908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6BB397D-0239-42E6-81A9-0DDF942B91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271F32E-B1B7-4C2D-BA0E-43BB5D4D87B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A108807-4D5D-4352-93B1-14303F559E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C627A3D-BF0F-409A-B393-2D93874D3A2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8238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fulfill your reporting duty, you must learn to </a:t>
            </a:r>
            <a:r>
              <a:rPr lang="en-US" sz="2200" dirty="0" err="1">
                <a:solidFill>
                  <a:schemeClr val="tx1">
                    <a:lumMod val="75000"/>
                    <a:lumOff val="25000"/>
                  </a:schemeClr>
                </a:solidFill>
              </a:rPr>
              <a:t>recognise</a:t>
            </a:r>
            <a:r>
              <a:rPr lang="en-US" sz="2200" dirty="0">
                <a:solidFill>
                  <a:schemeClr val="tx1">
                    <a:lumMod val="75000"/>
                    <a:lumOff val="25000"/>
                  </a:schemeClr>
                </a:solidFill>
              </a:rPr>
              <a:t> signs of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signs you should watch out for: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Bruises, cuts, broken bones, or other injuries with no apparent causes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Acting scared or flinching easily, especially around certain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Signs of stress, such as hair loss or sleeplessness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Avoiding or looking afraid of certain family members or staff</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E901FA90-EF21-4DEE-8FB5-09AAD4DEAEB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27B83D3-6BD1-4E18-AF29-6AE226CDB6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7F8C376-BB35-43E7-9C20-5F475D10F0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97E3AC8-C781-441D-B25D-BE2A3B980D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DC1D1FF-B54C-4DFF-A705-9D72A3D949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4950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signs you should watch out for: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Signs of pain or limited movement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Decreasing levels of confidence or self-esteem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Soiled clothes or bedsheets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Observe how a person acts around their peers, family or friends.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Notice if they act differently towards specific people.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BB3E30E0-8C45-4E95-AB04-0061EA87F9A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1079FB4-C456-4224-B3D0-B5B138ED27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5AA8B33-35C0-45E5-BDF2-C23FD3EE92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04336AB-9DE7-46AA-A717-F7DC384325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56AE390-AC23-4F59-A7D5-9DC4AA3EF2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930207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Duty of Care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Mandatory reporting is related to your duty of care as an aged care worker.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ensure that any reasonable belief of abuse to the older person you are supporting is reported to the proper authorities.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have spotted any indicator of abuse or neglect in the older person, reach out immediately for help from authorities.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4" name="Picture 3">
            <a:extLst>
              <a:ext uri="{FF2B5EF4-FFF2-40B4-BE49-F238E27FC236}">
                <a16:creationId xmlns:a16="http://schemas.microsoft.com/office/drawing/2014/main" id="{9B1988D5-E3B3-2C7D-D075-8DBE7246839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7B8D4D9E-66F3-4EED-933A-76A688BC54F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1019C51-F9D7-45C1-A97A-0DC24DD08C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25AA72C-F8E1-4216-B3C4-724B3382ED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D2450BE-2248-4E13-A042-05B72CB1C8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8876ED-099E-40D1-8A6D-60AC2430B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64496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CA3D23-4D9E-4124-925B-348F10051FCB}"/>
              </a:ext>
            </a:extLst>
          </p:cNvPr>
          <p:cNvPicPr>
            <a:picLocks noChangeAspect="1"/>
          </p:cNvPicPr>
          <p:nvPr/>
        </p:nvPicPr>
        <p:blipFill rotWithShape="1">
          <a:blip r:embed="rId2">
            <a:extLst>
              <a:ext uri="{28A0092B-C50C-407E-A947-70E740481C1C}">
                <a14:useLocalDpi xmlns:a14="http://schemas.microsoft.com/office/drawing/2010/main" val="0"/>
              </a:ext>
            </a:extLst>
          </a:blip>
          <a:srcRect l="1886" t="27" r="21016" b="-27"/>
          <a:stretch/>
        </p:blipFill>
        <p:spPr>
          <a:xfrm>
            <a:off x="4254500" y="1817"/>
            <a:ext cx="7937500" cy="6857999"/>
          </a:xfrm>
          <a:prstGeom prst="rect">
            <a:avLst/>
          </a:prstGeom>
        </p:spPr>
      </p:pic>
      <p:sp>
        <p:nvSpPr>
          <p:cNvPr id="7" name="Rectangle 6">
            <a:extLst>
              <a:ext uri="{FF2B5EF4-FFF2-40B4-BE49-F238E27FC236}">
                <a16:creationId xmlns:a16="http://schemas.microsoft.com/office/drawing/2014/main" id="{0F4C6F73-159B-4634-858E-E534261153AC}"/>
              </a:ext>
            </a:extLst>
          </p:cNvPr>
          <p:cNvSpPr/>
          <p:nvPr/>
        </p:nvSpPr>
        <p:spPr>
          <a:xfrm>
            <a:off x="4254500" y="0"/>
            <a:ext cx="6019800"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7594599"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Signs of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be familiar with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about mandatory reporting.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other reportable instances: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personally witness abuse happening.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staff member or visitor tells you that they have witnessed abuse happening.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older person tells you that someone is abusing them.</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spTree>
    <p:extLst>
      <p:ext uri="{BB962C8B-B14F-4D97-AF65-F5344CB8AC3E}">
        <p14:creationId xmlns:p14="http://schemas.microsoft.com/office/powerpoint/2010/main" val="24351646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Individual </a:t>
            </a:r>
            <a:r>
              <a:rPr lang="en-US" sz="2200" dirty="0" err="1">
                <a:solidFill>
                  <a:schemeClr val="tx1">
                    <a:lumMod val="75000"/>
                    <a:lumOff val="25000"/>
                  </a:schemeClr>
                </a:solidFill>
              </a:rPr>
              <a:t>organisations</a:t>
            </a:r>
            <a:r>
              <a:rPr lang="en-US" sz="2200" dirty="0">
                <a:solidFill>
                  <a:schemeClr val="tx1">
                    <a:lumMod val="75000"/>
                    <a:lumOff val="25000"/>
                  </a:schemeClr>
                </a:solidFill>
              </a:rPr>
              <a:t> will also have their own policy for reporting cases of abuse.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policies will include procedures for reporting,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whom you should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Steps for reporting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to do when you witness abuse happening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Informing an older person that you are reporting abuse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to do if an older person does not consent to a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to do after you report an incident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9" name="Picture 8">
            <a:extLst>
              <a:ext uri="{FF2B5EF4-FFF2-40B4-BE49-F238E27FC236}">
                <a16:creationId xmlns:a16="http://schemas.microsoft.com/office/drawing/2014/main" id="{0D0406A8-39BB-193E-E00C-BF78D78284E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FD55FE4-B180-426F-8292-CA8C8245DB7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EC04782-81D5-4467-9324-D17E3D65C1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70692FF-6F17-4E76-9DFF-F720257B11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AF7F708-66F2-428D-BE1C-CA00D23869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3E4370-1C22-4DFE-800F-78D04C4E32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12460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an example of steps you might follow after spotting a symptom of abuse: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Ask the older person about your observation.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Inform the older person that you will make a report about this observation.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Assure the older person that this report is for their safety.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Make a written or digital record of the report.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Send the report to your immediate supervisor.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Forward the report to the appropriate authority.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Take steps to investigate the incident as advised by your supervisor.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6" name="Picture 5">
            <a:extLst>
              <a:ext uri="{FF2B5EF4-FFF2-40B4-BE49-F238E27FC236}">
                <a16:creationId xmlns:a16="http://schemas.microsoft.com/office/drawing/2014/main" id="{0F7E29AE-BF3C-4677-B7F1-93436BC935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6F19718-2DED-4CE8-9CBC-AFFCA1EC62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8A94C1C-E87B-45EB-BEE3-23DC117A44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400385B-41A3-4648-AD2F-1D16FF3822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CB2F3AF-410A-4349-8117-3AB6B68627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55131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344215"/>
            <a:ext cx="5654675" cy="4169569"/>
          </a:xfrm>
        </p:spPr>
        <p:txBody>
          <a:bodyPr anchor="ctr">
            <a:noAutofit/>
          </a:bodyPr>
          <a:lstStyle/>
          <a:p>
            <a:r>
              <a:rPr lang="en-AU" b="1" dirty="0">
                <a:solidFill>
                  <a:schemeClr val="tx1">
                    <a:lumMod val="50000"/>
                    <a:lumOff val="50000"/>
                  </a:schemeClr>
                </a:solidFill>
                <a:latin typeface="Arial" panose="020B0604020202020204" pitchFamily="34" charset="0"/>
                <a:cs typeface="Arial" panose="020B0604020202020204" pitchFamily="34" charset="0"/>
              </a:rPr>
              <a:t>3.5 </a:t>
            </a:r>
            <a:r>
              <a:rPr lang="en-US" b="1" dirty="0">
                <a:solidFill>
                  <a:schemeClr val="tx1">
                    <a:lumMod val="50000"/>
                    <a:lumOff val="50000"/>
                  </a:schemeClr>
                </a:solidFill>
                <a:latin typeface="Arial" panose="020B0604020202020204" pitchFamily="34" charset="0"/>
                <a:cs typeface="Arial" panose="020B0604020202020204" pitchFamily="34" charset="0"/>
              </a:rPr>
              <a:t>Record, Maintain and Store Workplace Information</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30902" y="1597688"/>
            <a:ext cx="5661098" cy="3774777"/>
          </a:xfrm>
          <a:prstGeom prst="rect">
            <a:avLst/>
          </a:prstGeom>
        </p:spPr>
      </p:pic>
    </p:spTree>
    <p:extLst>
      <p:ext uri="{BB962C8B-B14F-4D97-AF65-F5344CB8AC3E}">
        <p14:creationId xmlns:p14="http://schemas.microsoft.com/office/powerpoint/2010/main" val="8338088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Workplace information </a:t>
            </a:r>
            <a:r>
              <a:rPr lang="en-US" sz="2200" dirty="0">
                <a:solidFill>
                  <a:schemeClr val="tx1">
                    <a:lumMod val="75000"/>
                    <a:lumOff val="25000"/>
                  </a:schemeClr>
                </a:solidFill>
              </a:rPr>
              <a:t>includes client records and employee records.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essential to keep good records of workplace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pic>
        <p:nvPicPr>
          <p:cNvPr id="7" name="Content Placeholder 14">
            <a:extLst>
              <a:ext uri="{FF2B5EF4-FFF2-40B4-BE49-F238E27FC236}">
                <a16:creationId xmlns:a16="http://schemas.microsoft.com/office/drawing/2014/main" id="{1AEBE25A-22C2-45C0-8AEE-2EE0AE34623D}"/>
              </a:ext>
            </a:extLst>
          </p:cNvPr>
          <p:cNvPicPr>
            <a:picLocks/>
          </p:cNvPicPr>
          <p:nvPr/>
        </p:nvPicPr>
        <p:blipFill>
          <a:blip r:embed="rId3">
            <a:extLst>
              <a:ext uri="{28A0092B-C50C-407E-A947-70E740481C1C}">
                <a14:useLocalDpi xmlns:a14="http://schemas.microsoft.com/office/drawing/2010/main" val="0"/>
              </a:ext>
            </a:extLst>
          </a:blip>
          <a:srcRect t="9449" b="9449"/>
          <a:stretch/>
        </p:blipFill>
        <p:spPr bwMode="auto">
          <a:xfrm>
            <a:off x="6057350" y="1825625"/>
            <a:ext cx="5296450" cy="3459808"/>
          </a:xfrm>
          <a:prstGeom prst="rect">
            <a:avLst/>
          </a:prstGeom>
          <a:noFill/>
          <a:ln>
            <a:noFill/>
          </a:ln>
        </p:spPr>
      </p:pic>
      <p:pic>
        <p:nvPicPr>
          <p:cNvPr id="6" name="Picture 5">
            <a:extLst>
              <a:ext uri="{FF2B5EF4-FFF2-40B4-BE49-F238E27FC236}">
                <a16:creationId xmlns:a16="http://schemas.microsoft.com/office/drawing/2014/main" id="{14AAE892-7246-4011-A0A0-04B438AEA5A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165D550-73CE-49E3-B5FA-C89108C923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E136E0E-D4CB-48B4-8499-5C65063808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078BE58-09AD-42B7-9EB2-6F753CE06C4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766B89E-0000-41FB-9CE1-21238266671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328306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774981"/>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Benefits of record keeping: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Work Within an Aged Care Context</a:t>
            </a:r>
            <a:endParaRPr lang="en-PH" sz="1050" i="1" dirty="0"/>
          </a:p>
        </p:txBody>
      </p:sp>
      <p:graphicFrame>
        <p:nvGraphicFramePr>
          <p:cNvPr id="7" name="Diagram 6">
            <a:extLst>
              <a:ext uri="{FF2B5EF4-FFF2-40B4-BE49-F238E27FC236}">
                <a16:creationId xmlns:a16="http://schemas.microsoft.com/office/drawing/2014/main" id="{234E7955-B4C8-A7E5-9788-7C744DF0691E}"/>
              </a:ext>
            </a:extLst>
          </p:cNvPr>
          <p:cNvGraphicFramePr/>
          <p:nvPr>
            <p:extLst>
              <p:ext uri="{D42A27DB-BD31-4B8C-83A1-F6EECF244321}">
                <p14:modId xmlns:p14="http://schemas.microsoft.com/office/powerpoint/2010/main" val="1835489629"/>
              </p:ext>
            </p:extLst>
          </p:nvPr>
        </p:nvGraphicFramePr>
        <p:xfrm>
          <a:off x="974690" y="2371411"/>
          <a:ext cx="9950710" cy="3727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A079835-95B4-4DDA-AD9F-4A0F178795F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7393AB7-5F0B-4E28-951D-5F8DB9BA1C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CA03D31-3D74-4D1D-9580-B8D31BCECCE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B93B363-33BC-42C5-9A95-F8E3B47EF9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6FB14D6-3C16-44DA-A5D4-350999E3370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8906207"/>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FF376-D503-4451-98A5-28499D684D0B}">
  <ds:schemaRefs>
    <ds:schemaRef ds:uri="http://purl.org/dc/dcmitype/"/>
    <ds:schemaRef ds:uri="http://schemas.microsoft.com/office/infopath/2007/PartnerControls"/>
    <ds:schemaRef ds:uri="http://schemas.microsoft.com/office/2006/metadata/properties"/>
    <ds:schemaRef ds:uri="http://schemas.microsoft.com/office/2006/documentManagement/types"/>
    <ds:schemaRef ds:uri="http://schemas.openxmlformats.org/package/2006/metadata/core-properties"/>
    <ds:schemaRef ds:uri="http://purl.org/dc/terms/"/>
    <ds:schemaRef ds:uri="http://www.w3.org/XML/1998/namespace"/>
    <ds:schemaRef ds:uri="6cecd733-34d5-425b-8041-9161b6f347cb"/>
    <ds:schemaRef ds:uri="http://purl.org/dc/elements/1.1/"/>
    <ds:schemaRef ds:uri="9070b689-7605-479f-8804-a59ee445c744"/>
    <ds:schemaRef ds:uri="http://schemas.microsoft.com/sharepoint/v3"/>
    <ds:schemaRef ds:uri="4dad8055-0b31-433a-8243-67070a30e3dd"/>
    <ds:schemaRef ds:uri="29a6e72c-4bd6-4753-a151-c4743ef85a8a"/>
  </ds:schemaRefs>
</ds:datastoreItem>
</file>

<file path=customXml/itemProps2.xml><?xml version="1.0" encoding="utf-8"?>
<ds:datastoreItem xmlns:ds="http://schemas.openxmlformats.org/officeDocument/2006/customXml" ds:itemID="{180F53D3-824A-4B77-8E73-F44AB215DE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4822</TotalTime>
  <Words>6788</Words>
  <Application>Microsoft Office PowerPoint</Application>
  <PresentationFormat>Widescreen</PresentationFormat>
  <Paragraphs>805</Paragraphs>
  <Slides>126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126</vt:i4>
      </vt:variant>
    </vt:vector>
  </HeadingPairs>
  <TitlesOfParts>
    <vt:vector size="132" baseType="lpstr">
      <vt:lpstr>Arial</vt:lpstr>
      <vt:lpstr>Calibri</vt:lpstr>
      <vt:lpstr>Calibri Light</vt:lpstr>
      <vt:lpstr>Courier New</vt:lpstr>
      <vt:lpstr>Wingdings</vt:lpstr>
      <vt:lpstr>Office Theme</vt:lpstr>
      <vt:lpstr>Work Within an Aged Care 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 Identify Tasks Based on Individualised Plans </vt:lpstr>
      <vt:lpstr>PowerPoint Presentation</vt:lpstr>
      <vt:lpstr>PowerPoint Presentation</vt:lpstr>
      <vt:lpstr>PowerPoint Presentation</vt:lpstr>
      <vt:lpstr>PowerPoint Presentation</vt:lpstr>
      <vt:lpstr>PowerPoint Presentation</vt:lpstr>
      <vt:lpstr>3.1.1 Identifying Tasks From an Individualised Plan</vt:lpstr>
      <vt:lpstr>3.2 Use Person-Centred Communication Techniques in Doing Work Tasks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3.2.1 Dignity of Risk</vt:lpstr>
      <vt:lpstr>3.3 Seek Consent Before Providing Care</vt:lpstr>
      <vt:lpstr>PowerPoint Presentation</vt:lpstr>
      <vt:lpstr>PowerPoint Presentation</vt:lpstr>
      <vt:lpstr>PowerPoint Presentation</vt:lpstr>
      <vt:lpstr>PowerPoint Presentation</vt:lpstr>
      <vt:lpstr>PowerPoint Presentation</vt:lpstr>
      <vt:lpstr>PowerPoint Presentation</vt:lpstr>
      <vt:lpstr>3.3.1 Restrictive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3.3.2 Consent in Medical Practices</vt:lpstr>
      <vt:lpstr>PowerPoint Presentation</vt:lpstr>
      <vt:lpstr>PowerPoint Presentation</vt:lpstr>
      <vt:lpstr>3.3.3 Asking for Consent</vt:lpstr>
      <vt:lpstr>PowerPoint Presentation</vt:lpstr>
      <vt:lpstr>PowerPoint Presentation</vt:lpstr>
      <vt:lpstr>3.4 Recognise and Report Signs of Abuse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3.4.1 Safeguarding Bodies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3.4.2 Mandatory Reporting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 Record, Maintain and Store Workplace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3.5.1 Completing Workplace Reports and Checklists</vt:lpstr>
      <vt:lpstr>PowerPoint Presentation</vt:lpstr>
      <vt:lpstr>PowerPoint Presentation</vt:lpstr>
      <vt:lpstr>PowerPoint Presentation</vt:lpstr>
      <vt:lpstr>PowerPoint Presentation</vt:lpstr>
      <vt:lpstr>PowerPoint Presentation</vt:lpstr>
      <vt:lpstr>PowerPoint Presentation</vt:lpstr>
      <vt:lpstr>3.5.2 Privacy and Confidentiality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684</cp:revision>
  <dcterms:created xsi:type="dcterms:W3CDTF">2020-09-30T05:05:23Z</dcterms:created>
  <dcterms:modified xsi:type="dcterms:W3CDTF">2023-12-18T05:35:58Z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101965800.000000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2023-04-14T02:15:45Z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3177b435-b769-4a4c-945a-56dc6c581b32</vt:lpwstr>
  </property>
  <property fmtid="{D5CDD505-2E9C-101B-9397-08002B2CF9AE}" pid="17" name="MSIP_Label_940342a7-de81-4f2d-83d5-6ecae4926616_ContentBits">
    <vt:lpwstr>0</vt:lpwstr>
  </property>
  <property fmtid="{D5CDD505-2E9C-101B-9397-08002B2CF9AE}" pid="18" name="_SourceUrl">
    <vt:lpwstr/>
  </property>
  <property fmtid="{D5CDD505-2E9C-101B-9397-08002B2CF9AE}" pid="19" name="_SharedFileIndex">
    <vt:lpwstr/>
  </property>
</Properties>
</file>